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97" r:id="rId3"/>
    <p:sldId id="258" r:id="rId4"/>
    <p:sldId id="329" r:id="rId5"/>
    <p:sldId id="468" r:id="rId6"/>
    <p:sldId id="275" r:id="rId7"/>
    <p:sldId id="270" r:id="rId8"/>
    <p:sldId id="469" r:id="rId9"/>
    <p:sldId id="266" r:id="rId10"/>
    <p:sldId id="485" r:id="rId11"/>
    <p:sldId id="477" r:id="rId12"/>
    <p:sldId id="470" r:id="rId13"/>
    <p:sldId id="479" r:id="rId14"/>
    <p:sldId id="271" r:id="rId15"/>
    <p:sldId id="267" r:id="rId16"/>
    <p:sldId id="285" r:id="rId17"/>
    <p:sldId id="471" r:id="rId18"/>
    <p:sldId id="487" r:id="rId19"/>
    <p:sldId id="478" r:id="rId20"/>
    <p:sldId id="480" r:id="rId21"/>
    <p:sldId id="472" r:id="rId22"/>
    <p:sldId id="476" r:id="rId23"/>
    <p:sldId id="486" r:id="rId24"/>
    <p:sldId id="321" r:id="rId25"/>
    <p:sldId id="473" r:id="rId26"/>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20" autoAdjust="0"/>
    <p:restoredTop sz="94660"/>
  </p:normalViewPr>
  <p:slideViewPr>
    <p:cSldViewPr snapToGrid="0">
      <p:cViewPr varScale="1">
        <p:scale>
          <a:sx n="109" d="100"/>
          <a:sy n="109" d="100"/>
        </p:scale>
        <p:origin x="104" y="404"/>
      </p:cViewPr>
      <p:guideLst/>
    </p:cSldViewPr>
  </p:slideViewPr>
  <p:notesTextViewPr>
    <p:cViewPr>
      <p:scale>
        <a:sx n="1" d="1"/>
        <a:sy n="1" d="1"/>
      </p:scale>
      <p:origin x="0" y="0"/>
    </p:cViewPr>
  </p:notesTextViewPr>
  <p:sorterViewPr>
    <p:cViewPr>
      <p:scale>
        <a:sx n="50" d="100"/>
        <a:sy n="50" d="100"/>
      </p:scale>
      <p:origin x="0" y="-93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2.png>
</file>

<file path=ppt/media/image3.jpeg>
</file>

<file path=ppt/media/image4.png>
</file>

<file path=ppt/media/image5.png>
</file>

<file path=ppt/media/image6.pn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200684" cy="6858000"/>
          </a:xfrm>
          <a:prstGeom prst="rect">
            <a:avLst/>
          </a:prstGeom>
          <a:solidFill>
            <a:schemeClr val="accent5"/>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 name="组合 2"/>
          <p:cNvGrpSpPr/>
          <p:nvPr userDrawn="1"/>
        </p:nvGrpSpPr>
        <p:grpSpPr>
          <a:xfrm>
            <a:off x="5945346" y="0"/>
            <a:ext cx="6275524" cy="6857999"/>
            <a:chOff x="5388993" y="-514587"/>
            <a:chExt cx="6306973" cy="8373870"/>
          </a:xfrm>
        </p:grpSpPr>
        <p:sp>
          <p:nvSpPr>
            <p:cNvPr id="4" name="矩形 3"/>
            <p:cNvSpPr/>
            <p:nvPr/>
          </p:nvSpPr>
          <p:spPr>
            <a:xfrm>
              <a:off x="9073064" y="1845471"/>
              <a:ext cx="1742738" cy="4576843"/>
            </a:xfrm>
            <a:prstGeom prst="rect">
              <a:avLst/>
            </a:prstGeom>
            <a:solidFill>
              <a:schemeClr val="accent6"/>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矩形 4"/>
            <p:cNvSpPr/>
            <p:nvPr/>
          </p:nvSpPr>
          <p:spPr>
            <a:xfrm>
              <a:off x="9953228" y="-514587"/>
              <a:ext cx="1742738" cy="3322331"/>
            </a:xfrm>
            <a:prstGeom prst="rect">
              <a:avLst/>
            </a:prstGeom>
            <a:solidFill>
              <a:schemeClr val="accent2"/>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矩形 5"/>
            <p:cNvSpPr/>
            <p:nvPr/>
          </p:nvSpPr>
          <p:spPr>
            <a:xfrm>
              <a:off x="7264101" y="974102"/>
              <a:ext cx="1742738" cy="4576843"/>
            </a:xfrm>
            <a:prstGeom prst="rect">
              <a:avLst/>
            </a:prstGeom>
            <a:solidFill>
              <a:schemeClr val="accent3"/>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5388993" y="4634577"/>
              <a:ext cx="2761129" cy="3224706"/>
            </a:xfrm>
            <a:prstGeom prst="rect">
              <a:avLst/>
            </a:prstGeom>
            <a:solidFill>
              <a:schemeClr val="accent5"/>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8" name="椭圆 7"/>
          <p:cNvSpPr/>
          <p:nvPr userDrawn="1"/>
        </p:nvSpPr>
        <p:spPr>
          <a:xfrm>
            <a:off x="10722166" y="6134099"/>
            <a:ext cx="101601" cy="10160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userDrawn="1"/>
        </p:nvSpPr>
        <p:spPr>
          <a:xfrm>
            <a:off x="10890377" y="6134099"/>
            <a:ext cx="101601" cy="10160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userDrawn="1"/>
        </p:nvSpPr>
        <p:spPr>
          <a:xfrm>
            <a:off x="11058588" y="6134099"/>
            <a:ext cx="101601" cy="10160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11226799" y="6134099"/>
            <a:ext cx="101601" cy="101601"/>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grpSp>
        <p:nvGrpSpPr>
          <p:cNvPr id="2" name="组合 1"/>
          <p:cNvGrpSpPr/>
          <p:nvPr userDrawn="1"/>
        </p:nvGrpSpPr>
        <p:grpSpPr>
          <a:xfrm>
            <a:off x="0" y="0"/>
            <a:ext cx="11627802" cy="6526404"/>
            <a:chOff x="0" y="0"/>
            <a:chExt cx="11627802" cy="6526404"/>
          </a:xfrm>
        </p:grpSpPr>
        <p:sp>
          <p:nvSpPr>
            <p:cNvPr id="3" name="矩形 2"/>
            <p:cNvSpPr/>
            <p:nvPr/>
          </p:nvSpPr>
          <p:spPr>
            <a:xfrm>
              <a:off x="899477" y="1244798"/>
              <a:ext cx="10728325" cy="4776788"/>
            </a:xfrm>
            <a:prstGeom prst="rect">
              <a:avLst/>
            </a:prstGeom>
            <a:pattFill prst="pct25">
              <a:fgClr>
                <a:schemeClr val="accent4"/>
              </a:fgClr>
              <a:bgClr>
                <a:schemeClr val="bg1"/>
              </a:bgClr>
            </a:patt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矩形 3"/>
            <p:cNvSpPr/>
            <p:nvPr/>
          </p:nvSpPr>
          <p:spPr>
            <a:xfrm>
              <a:off x="670877" y="1040606"/>
              <a:ext cx="10728325" cy="4776788"/>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矩形 4"/>
            <p:cNvSpPr/>
            <p:nvPr/>
          </p:nvSpPr>
          <p:spPr>
            <a:xfrm>
              <a:off x="670877" y="1040606"/>
              <a:ext cx="1911243" cy="4776788"/>
            </a:xfrm>
            <a:prstGeom prst="rect">
              <a:avLst/>
            </a:prstGeom>
            <a:solidFill>
              <a:schemeClr val="accent5"/>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6" name="矩形 5"/>
            <p:cNvSpPr/>
            <p:nvPr/>
          </p:nvSpPr>
          <p:spPr>
            <a:xfrm>
              <a:off x="0" y="0"/>
              <a:ext cx="383344" cy="290053"/>
            </a:xfrm>
            <a:prstGeom prst="rect">
              <a:avLst/>
            </a:prstGeom>
            <a:solidFill>
              <a:schemeClr val="accent5"/>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7" name="十字形 6"/>
            <p:cNvSpPr/>
            <p:nvPr/>
          </p:nvSpPr>
          <p:spPr>
            <a:xfrm>
              <a:off x="11131383" y="508643"/>
              <a:ext cx="394034" cy="394034"/>
            </a:xfrm>
            <a:prstGeom prst="plus">
              <a:avLst>
                <a:gd name="adj" fmla="val 36883"/>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图文框 7"/>
            <p:cNvSpPr/>
            <p:nvPr/>
          </p:nvSpPr>
          <p:spPr>
            <a:xfrm rot="2700000">
              <a:off x="416160" y="6129679"/>
              <a:ext cx="174154" cy="174154"/>
            </a:xfrm>
            <a:prstGeom prst="frame">
              <a:avLst>
                <a:gd name="adj1" fmla="val 27969"/>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同心圆 8"/>
            <p:cNvSpPr/>
            <p:nvPr/>
          </p:nvSpPr>
          <p:spPr>
            <a:xfrm>
              <a:off x="2643080" y="278894"/>
              <a:ext cx="260410" cy="260410"/>
            </a:xfrm>
            <a:prstGeom prst="donu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立方体 9"/>
            <p:cNvSpPr/>
            <p:nvPr/>
          </p:nvSpPr>
          <p:spPr>
            <a:xfrm>
              <a:off x="9758068" y="6339902"/>
              <a:ext cx="186504" cy="186502"/>
            </a:xfrm>
            <a:prstGeom prst="cub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sp>
        <p:nvSpPr>
          <p:cNvPr id="53" name="任意多边形 52"/>
          <p:cNvSpPr/>
          <p:nvPr/>
        </p:nvSpPr>
        <p:spPr>
          <a:xfrm>
            <a:off x="8856926" y="0"/>
            <a:ext cx="3335075" cy="3319307"/>
          </a:xfrm>
          <a:custGeom>
            <a:avLst/>
            <a:gdLst>
              <a:gd name="connsiteX0" fmla="*/ 0 w 3335075"/>
              <a:gd name="connsiteY0" fmla="*/ 0 h 3319307"/>
              <a:gd name="connsiteX1" fmla="*/ 3335075 w 3335075"/>
              <a:gd name="connsiteY1" fmla="*/ 0 h 3319307"/>
              <a:gd name="connsiteX2" fmla="*/ 3335075 w 3335075"/>
              <a:gd name="connsiteY2" fmla="*/ 3319307 h 3319307"/>
              <a:gd name="connsiteX3" fmla="*/ 0 w 3335075"/>
              <a:gd name="connsiteY3" fmla="*/ 3319307 h 3319307"/>
            </a:gdLst>
            <a:ahLst/>
            <a:cxnLst>
              <a:cxn ang="0">
                <a:pos x="connsiteX0" y="connsiteY0"/>
              </a:cxn>
              <a:cxn ang="0">
                <a:pos x="connsiteX1" y="connsiteY1"/>
              </a:cxn>
              <a:cxn ang="0">
                <a:pos x="connsiteX2" y="connsiteY2"/>
              </a:cxn>
              <a:cxn ang="0">
                <a:pos x="connsiteX3" y="connsiteY3"/>
              </a:cxn>
            </a:cxnLst>
            <a:rect l="l" t="t" r="r" b="b"/>
            <a:pathLst>
              <a:path w="3335075" h="3319307">
                <a:moveTo>
                  <a:pt x="0" y="0"/>
                </a:moveTo>
                <a:lnTo>
                  <a:pt x="3335075" y="0"/>
                </a:lnTo>
                <a:lnTo>
                  <a:pt x="3335075" y="3319307"/>
                </a:lnTo>
                <a:lnTo>
                  <a:pt x="0" y="3319307"/>
                </a:lnTo>
                <a:close/>
              </a:path>
            </a:pathLst>
          </a:custGeom>
          <a:solidFill>
            <a:schemeClr val="accent3"/>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54" name="任意多边形 53"/>
          <p:cNvSpPr/>
          <p:nvPr/>
        </p:nvSpPr>
        <p:spPr>
          <a:xfrm>
            <a:off x="0" y="0"/>
            <a:ext cx="3809172" cy="4053086"/>
          </a:xfrm>
          <a:custGeom>
            <a:avLst/>
            <a:gdLst>
              <a:gd name="connsiteX0" fmla="*/ 0 w 3809172"/>
              <a:gd name="connsiteY0" fmla="*/ 0 h 4053086"/>
              <a:gd name="connsiteX1" fmla="*/ 3809172 w 3809172"/>
              <a:gd name="connsiteY1" fmla="*/ 0 h 4053086"/>
              <a:gd name="connsiteX2" fmla="*/ 3809172 w 3809172"/>
              <a:gd name="connsiteY2" fmla="*/ 4053086 h 4053086"/>
              <a:gd name="connsiteX3" fmla="*/ 0 w 3809172"/>
              <a:gd name="connsiteY3" fmla="*/ 4053086 h 4053086"/>
            </a:gdLst>
            <a:ahLst/>
            <a:cxnLst>
              <a:cxn ang="0">
                <a:pos x="connsiteX0" y="connsiteY0"/>
              </a:cxn>
              <a:cxn ang="0">
                <a:pos x="connsiteX1" y="connsiteY1"/>
              </a:cxn>
              <a:cxn ang="0">
                <a:pos x="connsiteX2" y="connsiteY2"/>
              </a:cxn>
              <a:cxn ang="0">
                <a:pos x="connsiteX3" y="connsiteY3"/>
              </a:cxn>
            </a:cxnLst>
            <a:rect l="l" t="t" r="r" b="b"/>
            <a:pathLst>
              <a:path w="3809172" h="4053086">
                <a:moveTo>
                  <a:pt x="0" y="0"/>
                </a:moveTo>
                <a:lnTo>
                  <a:pt x="3809172" y="0"/>
                </a:lnTo>
                <a:lnTo>
                  <a:pt x="3809172" y="4053086"/>
                </a:lnTo>
                <a:lnTo>
                  <a:pt x="0" y="4053086"/>
                </a:lnTo>
                <a:close/>
              </a:path>
            </a:pathLst>
          </a:custGeom>
          <a:solidFill>
            <a:schemeClr val="accent5"/>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55" name="任意多边形 54"/>
          <p:cNvSpPr/>
          <p:nvPr/>
        </p:nvSpPr>
        <p:spPr>
          <a:xfrm>
            <a:off x="8626823" y="5857732"/>
            <a:ext cx="3565177" cy="1000268"/>
          </a:xfrm>
          <a:custGeom>
            <a:avLst/>
            <a:gdLst>
              <a:gd name="connsiteX0" fmla="*/ 0 w 3565177"/>
              <a:gd name="connsiteY0" fmla="*/ 0 h 1000268"/>
              <a:gd name="connsiteX1" fmla="*/ 3565177 w 3565177"/>
              <a:gd name="connsiteY1" fmla="*/ 0 h 1000268"/>
              <a:gd name="connsiteX2" fmla="*/ 3565177 w 3565177"/>
              <a:gd name="connsiteY2" fmla="*/ 1000268 h 1000268"/>
              <a:gd name="connsiteX3" fmla="*/ 0 w 3565177"/>
              <a:gd name="connsiteY3" fmla="*/ 1000268 h 1000268"/>
            </a:gdLst>
            <a:ahLst/>
            <a:cxnLst>
              <a:cxn ang="0">
                <a:pos x="connsiteX0" y="connsiteY0"/>
              </a:cxn>
              <a:cxn ang="0">
                <a:pos x="connsiteX1" y="connsiteY1"/>
              </a:cxn>
              <a:cxn ang="0">
                <a:pos x="connsiteX2" y="connsiteY2"/>
              </a:cxn>
              <a:cxn ang="0">
                <a:pos x="connsiteX3" y="connsiteY3"/>
              </a:cxn>
            </a:cxnLst>
            <a:rect l="l" t="t" r="r" b="b"/>
            <a:pathLst>
              <a:path w="3565177" h="1000268">
                <a:moveTo>
                  <a:pt x="0" y="0"/>
                </a:moveTo>
                <a:lnTo>
                  <a:pt x="3565177" y="0"/>
                </a:lnTo>
                <a:lnTo>
                  <a:pt x="3565177" y="1000268"/>
                </a:lnTo>
                <a:lnTo>
                  <a:pt x="0" y="1000268"/>
                </a:lnTo>
                <a:close/>
              </a:path>
            </a:pathLst>
          </a:custGeom>
          <a:solidFill>
            <a:schemeClr val="accent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56" name="任意多边形 55"/>
          <p:cNvSpPr/>
          <p:nvPr/>
        </p:nvSpPr>
        <p:spPr>
          <a:xfrm>
            <a:off x="8330228" y="3312504"/>
            <a:ext cx="3861772" cy="2732696"/>
          </a:xfrm>
          <a:custGeom>
            <a:avLst/>
            <a:gdLst>
              <a:gd name="connsiteX0" fmla="*/ 0 w 3861772"/>
              <a:gd name="connsiteY0" fmla="*/ 0 h 2732696"/>
              <a:gd name="connsiteX1" fmla="*/ 3861772 w 3861772"/>
              <a:gd name="connsiteY1" fmla="*/ 0 h 2732696"/>
              <a:gd name="connsiteX2" fmla="*/ 3861772 w 3861772"/>
              <a:gd name="connsiteY2" fmla="*/ 2732696 h 2732696"/>
              <a:gd name="connsiteX3" fmla="*/ 0 w 3861772"/>
              <a:gd name="connsiteY3" fmla="*/ 2732696 h 2732696"/>
            </a:gdLst>
            <a:ahLst/>
            <a:cxnLst>
              <a:cxn ang="0">
                <a:pos x="connsiteX0" y="connsiteY0"/>
              </a:cxn>
              <a:cxn ang="0">
                <a:pos x="connsiteX1" y="connsiteY1"/>
              </a:cxn>
              <a:cxn ang="0">
                <a:pos x="connsiteX2" y="connsiteY2"/>
              </a:cxn>
              <a:cxn ang="0">
                <a:pos x="connsiteX3" y="connsiteY3"/>
              </a:cxn>
            </a:cxnLst>
            <a:rect l="l" t="t" r="r" b="b"/>
            <a:pathLst>
              <a:path w="3861772" h="2732696">
                <a:moveTo>
                  <a:pt x="0" y="0"/>
                </a:moveTo>
                <a:lnTo>
                  <a:pt x="3861772" y="0"/>
                </a:lnTo>
                <a:lnTo>
                  <a:pt x="3861772" y="2732696"/>
                </a:lnTo>
                <a:lnTo>
                  <a:pt x="0" y="2732696"/>
                </a:lnTo>
                <a:close/>
              </a:path>
            </a:pathLst>
          </a:custGeom>
          <a:solidFill>
            <a:schemeClr val="accent5"/>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57" name="任意多边形 56"/>
          <p:cNvSpPr/>
          <p:nvPr/>
        </p:nvSpPr>
        <p:spPr>
          <a:xfrm>
            <a:off x="0" y="4078620"/>
            <a:ext cx="4322308" cy="2779381"/>
          </a:xfrm>
          <a:custGeom>
            <a:avLst/>
            <a:gdLst>
              <a:gd name="connsiteX0" fmla="*/ 0 w 4322308"/>
              <a:gd name="connsiteY0" fmla="*/ 0 h 2779381"/>
              <a:gd name="connsiteX1" fmla="*/ 4322308 w 4322308"/>
              <a:gd name="connsiteY1" fmla="*/ 0 h 2779381"/>
              <a:gd name="connsiteX2" fmla="*/ 4322308 w 4322308"/>
              <a:gd name="connsiteY2" fmla="*/ 2779381 h 2779381"/>
              <a:gd name="connsiteX3" fmla="*/ 0 w 4322308"/>
              <a:gd name="connsiteY3" fmla="*/ 2779381 h 2779381"/>
            </a:gdLst>
            <a:ahLst/>
            <a:cxnLst>
              <a:cxn ang="0">
                <a:pos x="connsiteX0" y="connsiteY0"/>
              </a:cxn>
              <a:cxn ang="0">
                <a:pos x="connsiteX1" y="connsiteY1"/>
              </a:cxn>
              <a:cxn ang="0">
                <a:pos x="connsiteX2" y="connsiteY2"/>
              </a:cxn>
              <a:cxn ang="0">
                <a:pos x="connsiteX3" y="connsiteY3"/>
              </a:cxn>
            </a:cxnLst>
            <a:rect l="l" t="t" r="r" b="b"/>
            <a:pathLst>
              <a:path w="4322308" h="2779381">
                <a:moveTo>
                  <a:pt x="0" y="0"/>
                </a:moveTo>
                <a:lnTo>
                  <a:pt x="4322308" y="0"/>
                </a:lnTo>
                <a:lnTo>
                  <a:pt x="4322308" y="2779381"/>
                </a:lnTo>
                <a:lnTo>
                  <a:pt x="0" y="2779381"/>
                </a:lnTo>
                <a:close/>
              </a:path>
            </a:pathLst>
          </a:custGeom>
          <a:solidFill>
            <a:schemeClr val="accent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58" name="矩形 57"/>
          <p:cNvSpPr/>
          <p:nvPr/>
        </p:nvSpPr>
        <p:spPr>
          <a:xfrm>
            <a:off x="2422078" y="1457614"/>
            <a:ext cx="2604490" cy="3390657"/>
          </a:xfrm>
          <a:prstGeom prst="rect">
            <a:avLst/>
          </a:prstGeom>
          <a:pattFill prst="openDmnd">
            <a:fgClr>
              <a:schemeClr val="accent1">
                <a:lumMod val="75000"/>
              </a:schemeClr>
            </a:fgClr>
            <a:bgClr>
              <a:schemeClr val="accent4"/>
            </a:bgClr>
          </a:patt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9" name="矩形 58"/>
          <p:cNvSpPr/>
          <p:nvPr/>
        </p:nvSpPr>
        <p:spPr>
          <a:xfrm>
            <a:off x="6891153" y="812800"/>
            <a:ext cx="3450860" cy="3735652"/>
          </a:xfrm>
          <a:prstGeom prst="rect">
            <a:avLst/>
          </a:prstGeom>
          <a:solidFill>
            <a:schemeClr val="accent2"/>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0" name="任意多边形 59"/>
          <p:cNvSpPr/>
          <p:nvPr/>
        </p:nvSpPr>
        <p:spPr>
          <a:xfrm>
            <a:off x="6685407" y="0"/>
            <a:ext cx="2236102" cy="2404266"/>
          </a:xfrm>
          <a:custGeom>
            <a:avLst/>
            <a:gdLst>
              <a:gd name="connsiteX0" fmla="*/ 0 w 2236102"/>
              <a:gd name="connsiteY0" fmla="*/ 0 h 2404266"/>
              <a:gd name="connsiteX1" fmla="*/ 2236102 w 2236102"/>
              <a:gd name="connsiteY1" fmla="*/ 0 h 2404266"/>
              <a:gd name="connsiteX2" fmla="*/ 2236102 w 2236102"/>
              <a:gd name="connsiteY2" fmla="*/ 2404266 h 2404266"/>
              <a:gd name="connsiteX3" fmla="*/ 0 w 2236102"/>
              <a:gd name="connsiteY3" fmla="*/ 2404266 h 2404266"/>
            </a:gdLst>
            <a:ahLst/>
            <a:cxnLst>
              <a:cxn ang="0">
                <a:pos x="connsiteX0" y="connsiteY0"/>
              </a:cxn>
              <a:cxn ang="0">
                <a:pos x="connsiteX1" y="connsiteY1"/>
              </a:cxn>
              <a:cxn ang="0">
                <a:pos x="connsiteX2" y="connsiteY2"/>
              </a:cxn>
              <a:cxn ang="0">
                <a:pos x="connsiteX3" y="connsiteY3"/>
              </a:cxn>
            </a:cxnLst>
            <a:rect l="l" t="t" r="r" b="b"/>
            <a:pathLst>
              <a:path w="2236102" h="2404266">
                <a:moveTo>
                  <a:pt x="0" y="0"/>
                </a:moveTo>
                <a:lnTo>
                  <a:pt x="2236102" y="0"/>
                </a:lnTo>
                <a:lnTo>
                  <a:pt x="2236102" y="2404266"/>
                </a:lnTo>
                <a:lnTo>
                  <a:pt x="0" y="2404266"/>
                </a:lnTo>
                <a:close/>
              </a:path>
            </a:pathLst>
          </a:custGeom>
          <a:solidFill>
            <a:schemeClr val="accent4"/>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61" name="矩形 60"/>
          <p:cNvSpPr/>
          <p:nvPr/>
        </p:nvSpPr>
        <p:spPr>
          <a:xfrm>
            <a:off x="4767455" y="-6769"/>
            <a:ext cx="2604490" cy="3390657"/>
          </a:xfrm>
          <a:prstGeom prst="rect">
            <a:avLst/>
          </a:prstGeom>
          <a:solidFill>
            <a:schemeClr val="accent5"/>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2" name="椭圆 61"/>
          <p:cNvSpPr/>
          <p:nvPr/>
        </p:nvSpPr>
        <p:spPr>
          <a:xfrm>
            <a:off x="10364322" y="3290861"/>
            <a:ext cx="1157002" cy="1157002"/>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3" name="矩形 62"/>
          <p:cNvSpPr/>
          <p:nvPr/>
        </p:nvSpPr>
        <p:spPr>
          <a:xfrm>
            <a:off x="3587880" y="-5144"/>
            <a:ext cx="1179576" cy="1378682"/>
          </a:xfrm>
          <a:prstGeom prst="rect">
            <a:avLst/>
          </a:prstGeom>
          <a:solidFill>
            <a:schemeClr val="accent4"/>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4" name="矩形 63"/>
          <p:cNvSpPr/>
          <p:nvPr/>
        </p:nvSpPr>
        <p:spPr>
          <a:xfrm>
            <a:off x="3548308" y="1047010"/>
            <a:ext cx="1219147" cy="919199"/>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5" name="矩形 64"/>
          <p:cNvSpPr/>
          <p:nvPr/>
        </p:nvSpPr>
        <p:spPr>
          <a:xfrm>
            <a:off x="5807288" y="3122348"/>
            <a:ext cx="3041827" cy="3735652"/>
          </a:xfrm>
          <a:prstGeom prst="rect">
            <a:avLst/>
          </a:prstGeom>
          <a:solidFill>
            <a:schemeClr val="accent3"/>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6" name="矩形 65"/>
          <p:cNvSpPr/>
          <p:nvPr/>
        </p:nvSpPr>
        <p:spPr>
          <a:xfrm>
            <a:off x="3797515" y="3521525"/>
            <a:ext cx="2338528" cy="3336475"/>
          </a:xfrm>
          <a:prstGeom prst="rect">
            <a:avLst/>
          </a:prstGeom>
          <a:solidFill>
            <a:schemeClr val="accent2"/>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7" name="矩形 66"/>
          <p:cNvSpPr/>
          <p:nvPr/>
        </p:nvSpPr>
        <p:spPr>
          <a:xfrm>
            <a:off x="3796373" y="3122348"/>
            <a:ext cx="2338528" cy="2744281"/>
          </a:xfrm>
          <a:prstGeom prst="rect">
            <a:avLst/>
          </a:prstGeom>
          <a:pattFill prst="pct5">
            <a:fgClr>
              <a:schemeClr val="tx1"/>
            </a:fgClr>
            <a:bgClr>
              <a:schemeClr val="accent6"/>
            </a:bgClr>
          </a:patt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8" name="椭圆 67"/>
          <p:cNvSpPr/>
          <p:nvPr/>
        </p:nvSpPr>
        <p:spPr>
          <a:xfrm>
            <a:off x="9510136" y="5433930"/>
            <a:ext cx="264128" cy="26412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6" name="任意多边形 95"/>
          <p:cNvSpPr/>
          <p:nvPr/>
        </p:nvSpPr>
        <p:spPr>
          <a:xfrm flipV="1">
            <a:off x="5083194" y="875406"/>
            <a:ext cx="363418" cy="8806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7" name="任意多边形 96"/>
          <p:cNvSpPr/>
          <p:nvPr/>
        </p:nvSpPr>
        <p:spPr>
          <a:xfrm flipV="1">
            <a:off x="5083194" y="965821"/>
            <a:ext cx="363418" cy="8806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8" name="任意多边形 97"/>
          <p:cNvSpPr/>
          <p:nvPr/>
        </p:nvSpPr>
        <p:spPr>
          <a:xfrm flipV="1">
            <a:off x="5083194" y="1063829"/>
            <a:ext cx="363418" cy="8806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70" name="直接连接符 69"/>
          <p:cNvCxnSpPr/>
          <p:nvPr/>
        </p:nvCxnSpPr>
        <p:spPr>
          <a:xfrm>
            <a:off x="1849987" y="694501"/>
            <a:ext cx="275318" cy="27531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1849987" y="899730"/>
            <a:ext cx="275318" cy="27531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椭圆 71"/>
          <p:cNvSpPr/>
          <p:nvPr/>
        </p:nvSpPr>
        <p:spPr>
          <a:xfrm>
            <a:off x="2581663" y="1072857"/>
            <a:ext cx="109764" cy="109764"/>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3" name="矩形 72"/>
          <p:cNvSpPr/>
          <p:nvPr/>
        </p:nvSpPr>
        <p:spPr>
          <a:xfrm>
            <a:off x="9260221" y="1208854"/>
            <a:ext cx="2377611" cy="2253110"/>
          </a:xfrm>
          <a:prstGeom prst="rect">
            <a:avLst/>
          </a:prstGeom>
          <a:solidFill>
            <a:schemeClr val="accent5">
              <a:alpha val="0"/>
            </a:schemeClr>
          </a:solidFill>
          <a:ln w="28575" cap="flat" cmpd="sng" algn="ctr">
            <a:noFill/>
            <a:prstDash val="solid"/>
            <a:miter lim="800000"/>
          </a:ln>
          <a:effectLst/>
          <a:extLst>
            <a:ext uri="{91240B29-F687-4F45-9708-019B960494DF}">
              <a14:hiddenLine xmlns:a14="http://schemas.microsoft.com/office/drawing/2010/main" w="28575">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73"/>
          <p:cNvSpPr/>
          <p:nvPr/>
        </p:nvSpPr>
        <p:spPr>
          <a:xfrm rot="2605701" flipH="1">
            <a:off x="11711242" y="2054604"/>
            <a:ext cx="696013" cy="349065"/>
          </a:xfrm>
          <a:custGeom>
            <a:avLst/>
            <a:gdLst>
              <a:gd name="connsiteX0" fmla="*/ 330422 w 696013"/>
              <a:gd name="connsiteY0" fmla="*/ 0 h 349065"/>
              <a:gd name="connsiteX1" fmla="*/ 0 w 696013"/>
              <a:gd name="connsiteY1" fmla="*/ 349065 h 349065"/>
              <a:gd name="connsiteX2" fmla="*/ 696013 w 696013"/>
              <a:gd name="connsiteY2" fmla="*/ 347160 h 349065"/>
            </a:gdLst>
            <a:ahLst/>
            <a:cxnLst>
              <a:cxn ang="0">
                <a:pos x="connsiteX0" y="connsiteY0"/>
              </a:cxn>
              <a:cxn ang="0">
                <a:pos x="connsiteX1" y="connsiteY1"/>
              </a:cxn>
              <a:cxn ang="0">
                <a:pos x="connsiteX2" y="connsiteY2"/>
              </a:cxn>
            </a:cxnLst>
            <a:rect l="l" t="t" r="r" b="b"/>
            <a:pathLst>
              <a:path w="696013" h="349065">
                <a:moveTo>
                  <a:pt x="330422" y="0"/>
                </a:moveTo>
                <a:lnTo>
                  <a:pt x="0" y="349065"/>
                </a:lnTo>
                <a:lnTo>
                  <a:pt x="696013" y="34716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75" name="任意多边形 74"/>
          <p:cNvSpPr/>
          <p:nvPr/>
        </p:nvSpPr>
        <p:spPr>
          <a:xfrm flipH="1">
            <a:off x="11680636" y="1208854"/>
            <a:ext cx="511365" cy="902387"/>
          </a:xfrm>
          <a:custGeom>
            <a:avLst/>
            <a:gdLst>
              <a:gd name="connsiteX0" fmla="*/ 511365 w 511365"/>
              <a:gd name="connsiteY0" fmla="*/ 0 h 902387"/>
              <a:gd name="connsiteX1" fmla="*/ 0 w 511365"/>
              <a:gd name="connsiteY1" fmla="*/ 0 h 902387"/>
              <a:gd name="connsiteX2" fmla="*/ 0 w 511365"/>
              <a:gd name="connsiteY2" fmla="*/ 902387 h 902387"/>
              <a:gd name="connsiteX3" fmla="*/ 511365 w 511365"/>
              <a:gd name="connsiteY3" fmla="*/ 902387 h 902387"/>
            </a:gdLst>
            <a:ahLst/>
            <a:cxnLst>
              <a:cxn ang="0">
                <a:pos x="connsiteX0" y="connsiteY0"/>
              </a:cxn>
              <a:cxn ang="0">
                <a:pos x="connsiteX1" y="connsiteY1"/>
              </a:cxn>
              <a:cxn ang="0">
                <a:pos x="connsiteX2" y="connsiteY2"/>
              </a:cxn>
              <a:cxn ang="0">
                <a:pos x="connsiteX3" y="connsiteY3"/>
              </a:cxn>
            </a:cxnLst>
            <a:rect l="l" t="t" r="r" b="b"/>
            <a:pathLst>
              <a:path w="511365" h="902387">
                <a:moveTo>
                  <a:pt x="511365" y="0"/>
                </a:moveTo>
                <a:lnTo>
                  <a:pt x="0" y="0"/>
                </a:lnTo>
                <a:lnTo>
                  <a:pt x="0" y="902387"/>
                </a:lnTo>
                <a:lnTo>
                  <a:pt x="511365" y="902387"/>
                </a:lnTo>
                <a:close/>
              </a:path>
            </a:pathLst>
          </a:cu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cxnSp>
        <p:nvCxnSpPr>
          <p:cNvPr id="76" name="直接连接符 75"/>
          <p:cNvCxnSpPr/>
          <p:nvPr/>
        </p:nvCxnSpPr>
        <p:spPr>
          <a:xfrm>
            <a:off x="7882479" y="5377185"/>
            <a:ext cx="275318" cy="27531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882479" y="5582414"/>
            <a:ext cx="275318" cy="27531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等腰三角形 77"/>
          <p:cNvSpPr/>
          <p:nvPr/>
        </p:nvSpPr>
        <p:spPr>
          <a:xfrm>
            <a:off x="554168" y="2277010"/>
            <a:ext cx="978256" cy="843324"/>
          </a:xfrm>
          <a:prstGeom prst="triangl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等腰三角形 78"/>
          <p:cNvSpPr/>
          <p:nvPr/>
        </p:nvSpPr>
        <p:spPr>
          <a:xfrm>
            <a:off x="440052" y="2217918"/>
            <a:ext cx="978256" cy="843324"/>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0" name="任意多边形 79"/>
          <p:cNvSpPr/>
          <p:nvPr/>
        </p:nvSpPr>
        <p:spPr>
          <a:xfrm rot="2605701" flipH="1">
            <a:off x="270822" y="6432035"/>
            <a:ext cx="991930" cy="621083"/>
          </a:xfrm>
          <a:custGeom>
            <a:avLst/>
            <a:gdLst>
              <a:gd name="connsiteX0" fmla="*/ 346456 w 991930"/>
              <a:gd name="connsiteY0" fmla="*/ 7233 h 621083"/>
              <a:gd name="connsiteX1" fmla="*/ 0 w 991930"/>
              <a:gd name="connsiteY1" fmla="*/ 0 h 621083"/>
              <a:gd name="connsiteX2" fmla="*/ 656127 w 991930"/>
              <a:gd name="connsiteY2" fmla="*/ 621083 h 621083"/>
              <a:gd name="connsiteX3" fmla="*/ 991930 w 991930"/>
              <a:gd name="connsiteY3" fmla="*/ 620164 h 621083"/>
            </a:gdLst>
            <a:ahLst/>
            <a:cxnLst>
              <a:cxn ang="0">
                <a:pos x="connsiteX0" y="connsiteY0"/>
              </a:cxn>
              <a:cxn ang="0">
                <a:pos x="connsiteX1" y="connsiteY1"/>
              </a:cxn>
              <a:cxn ang="0">
                <a:pos x="connsiteX2" y="connsiteY2"/>
              </a:cxn>
              <a:cxn ang="0">
                <a:pos x="connsiteX3" y="connsiteY3"/>
              </a:cxn>
            </a:cxnLst>
            <a:rect l="l" t="t" r="r" b="b"/>
            <a:pathLst>
              <a:path w="991930" h="621083">
                <a:moveTo>
                  <a:pt x="346456" y="7233"/>
                </a:moveTo>
                <a:lnTo>
                  <a:pt x="0" y="0"/>
                </a:lnTo>
                <a:lnTo>
                  <a:pt x="656127" y="621083"/>
                </a:lnTo>
                <a:lnTo>
                  <a:pt x="991930" y="620164"/>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81" name="任意多边形 80"/>
          <p:cNvSpPr/>
          <p:nvPr/>
        </p:nvSpPr>
        <p:spPr>
          <a:xfrm rot="13446656" flipH="1">
            <a:off x="637153" y="6202332"/>
            <a:ext cx="1620256" cy="641696"/>
          </a:xfrm>
          <a:custGeom>
            <a:avLst/>
            <a:gdLst>
              <a:gd name="connsiteX0" fmla="*/ 0 w 1620256"/>
              <a:gd name="connsiteY0" fmla="*/ 641696 h 641696"/>
              <a:gd name="connsiteX1" fmla="*/ 1620256 w 1620256"/>
              <a:gd name="connsiteY1" fmla="*/ 639889 h 641696"/>
              <a:gd name="connsiteX2" fmla="*/ 965685 w 1620256"/>
              <a:gd name="connsiteY2" fmla="*/ 5324 h 641696"/>
              <a:gd name="connsiteX3" fmla="*/ 613074 w 1620256"/>
              <a:gd name="connsiteY3" fmla="*/ 0 h 641696"/>
            </a:gdLst>
            <a:ahLst/>
            <a:cxnLst>
              <a:cxn ang="0">
                <a:pos x="connsiteX0" y="connsiteY0"/>
              </a:cxn>
              <a:cxn ang="0">
                <a:pos x="connsiteX1" y="connsiteY1"/>
              </a:cxn>
              <a:cxn ang="0">
                <a:pos x="connsiteX2" y="connsiteY2"/>
              </a:cxn>
              <a:cxn ang="0">
                <a:pos x="connsiteX3" y="connsiteY3"/>
              </a:cxn>
            </a:cxnLst>
            <a:rect l="l" t="t" r="r" b="b"/>
            <a:pathLst>
              <a:path w="1620256" h="641696">
                <a:moveTo>
                  <a:pt x="0" y="641696"/>
                </a:moveTo>
                <a:lnTo>
                  <a:pt x="1620256" y="639889"/>
                </a:lnTo>
                <a:lnTo>
                  <a:pt x="965685" y="5324"/>
                </a:lnTo>
                <a:lnTo>
                  <a:pt x="613074" y="0"/>
                </a:lnTo>
                <a:close/>
              </a:path>
            </a:pathLst>
          </a:cu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82" name="矩形 81"/>
          <p:cNvSpPr/>
          <p:nvPr/>
        </p:nvSpPr>
        <p:spPr>
          <a:xfrm flipH="1">
            <a:off x="186544" y="5720073"/>
            <a:ext cx="902386" cy="902387"/>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3" name="圆角矩形 82"/>
          <p:cNvSpPr/>
          <p:nvPr/>
        </p:nvSpPr>
        <p:spPr>
          <a:xfrm>
            <a:off x="1465101" y="1482735"/>
            <a:ext cx="9764230" cy="4398106"/>
          </a:xfrm>
          <a:prstGeom prst="roundRect">
            <a:avLst>
              <a:gd name="adj" fmla="val 0"/>
            </a:avLst>
          </a:prstGeom>
          <a:solidFill>
            <a:schemeClr val="accent1">
              <a:lumMod val="75000"/>
            </a:schemeClr>
          </a:solidFill>
          <a:ln w="571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84" name="圆角矩形 83"/>
          <p:cNvSpPr/>
          <p:nvPr/>
        </p:nvSpPr>
        <p:spPr>
          <a:xfrm>
            <a:off x="1213885" y="1229947"/>
            <a:ext cx="9764230" cy="4398106"/>
          </a:xfrm>
          <a:prstGeom prst="roundRect">
            <a:avLst>
              <a:gd name="adj" fmla="val 0"/>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十字形 93"/>
          <p:cNvSpPr/>
          <p:nvPr/>
        </p:nvSpPr>
        <p:spPr>
          <a:xfrm>
            <a:off x="1425652" y="1560305"/>
            <a:ext cx="293906" cy="293906"/>
          </a:xfrm>
          <a:prstGeom prst="plus">
            <a:avLst>
              <a:gd name="adj" fmla="val 36883"/>
            </a:avLst>
          </a:prstGeom>
          <a:pattFill prst="pct20">
            <a:fgClr>
              <a:schemeClr val="tx1"/>
            </a:fgClr>
            <a:bgClr>
              <a:srgbClr val="0F4CC5"/>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5" name="十字形 94"/>
          <p:cNvSpPr/>
          <p:nvPr/>
        </p:nvSpPr>
        <p:spPr>
          <a:xfrm>
            <a:off x="1376101" y="1558415"/>
            <a:ext cx="293906" cy="293906"/>
          </a:xfrm>
          <a:prstGeom prst="plus">
            <a:avLst>
              <a:gd name="adj" fmla="val 36883"/>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6" name="图文框 85"/>
          <p:cNvSpPr/>
          <p:nvPr/>
        </p:nvSpPr>
        <p:spPr>
          <a:xfrm rot="2700000">
            <a:off x="2894859" y="3628493"/>
            <a:ext cx="154830" cy="154828"/>
          </a:xfrm>
          <a:prstGeom prst="frame">
            <a:avLst>
              <a:gd name="adj1" fmla="val 27969"/>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7" name="同心圆 86"/>
          <p:cNvSpPr/>
          <p:nvPr/>
        </p:nvSpPr>
        <p:spPr>
          <a:xfrm>
            <a:off x="9684732" y="1344279"/>
            <a:ext cx="260410" cy="260410"/>
          </a:xfrm>
          <a:prstGeom prst="donu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8" name="立方体 87"/>
          <p:cNvSpPr/>
          <p:nvPr/>
        </p:nvSpPr>
        <p:spPr>
          <a:xfrm>
            <a:off x="10073212" y="5044932"/>
            <a:ext cx="330337" cy="330333"/>
          </a:xfrm>
          <a:prstGeom prst="cub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任意多边形 90"/>
          <p:cNvSpPr/>
          <p:nvPr/>
        </p:nvSpPr>
        <p:spPr>
          <a:xfrm flipV="1">
            <a:off x="3421170" y="5202795"/>
            <a:ext cx="363418" cy="8806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2" name="任意多边形 91"/>
          <p:cNvSpPr/>
          <p:nvPr/>
        </p:nvSpPr>
        <p:spPr>
          <a:xfrm flipV="1">
            <a:off x="3421170" y="5293210"/>
            <a:ext cx="363418" cy="8806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3" name="任意多边形 92"/>
          <p:cNvSpPr/>
          <p:nvPr/>
        </p:nvSpPr>
        <p:spPr>
          <a:xfrm flipV="1">
            <a:off x="3421170" y="5391218"/>
            <a:ext cx="363418" cy="8806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0" name="图文框 89"/>
          <p:cNvSpPr/>
          <p:nvPr/>
        </p:nvSpPr>
        <p:spPr>
          <a:xfrm rot="2700000">
            <a:off x="1004971" y="5124385"/>
            <a:ext cx="293097" cy="293097"/>
          </a:xfrm>
          <a:prstGeom prst="frame">
            <a:avLst>
              <a:gd name="adj1" fmla="val 27969"/>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userDrawn="1"/>
        </p:nvSpPr>
        <p:spPr>
          <a:xfrm>
            <a:off x="7324770" y="166032"/>
            <a:ext cx="302598" cy="302598"/>
          </a:xfrm>
          <a:prstGeom prst="triangle">
            <a:avLst/>
          </a:prstGeom>
          <a:solidFill>
            <a:schemeClr val="accent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空心弧 6"/>
          <p:cNvSpPr/>
          <p:nvPr userDrawn="1"/>
        </p:nvSpPr>
        <p:spPr>
          <a:xfrm rot="9900000" flipH="1">
            <a:off x="2320704" y="126079"/>
            <a:ext cx="506626" cy="506626"/>
          </a:xfrm>
          <a:prstGeom prst="blockArc">
            <a:avLst/>
          </a:prstGeom>
          <a:pattFill prst="dkUpDiag">
            <a:fgClr>
              <a:schemeClr val="bg1"/>
            </a:fgClr>
            <a:bgClr>
              <a:schemeClr val="accent3"/>
            </a:bgClr>
          </a:patt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userDrawn="1"/>
        </p:nvSpPr>
        <p:spPr>
          <a:xfrm>
            <a:off x="11455482" y="3108960"/>
            <a:ext cx="508480" cy="508480"/>
          </a:xfrm>
          <a:prstGeom prst="ellipse">
            <a:avLst/>
          </a:prstGeom>
          <a:pattFill prst="pct10">
            <a:fgClr>
              <a:schemeClr val="bg1"/>
            </a:fgClr>
            <a:bgClr>
              <a:schemeClr val="accent4"/>
            </a:bgClr>
          </a:patt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p:cNvGrpSpPr/>
          <p:nvPr userDrawn="1"/>
        </p:nvGrpSpPr>
        <p:grpSpPr>
          <a:xfrm>
            <a:off x="666454" y="66080"/>
            <a:ext cx="922998" cy="72787"/>
            <a:chOff x="8305511" y="4988189"/>
            <a:chExt cx="1110611" cy="87582"/>
          </a:xfrm>
          <a:solidFill>
            <a:schemeClr val="bg1"/>
          </a:solidFill>
        </p:grpSpPr>
        <p:sp>
          <p:nvSpPr>
            <p:cNvPr id="93" name="椭圆 92"/>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userDrawn="1"/>
        </p:nvGrpSpPr>
        <p:grpSpPr>
          <a:xfrm>
            <a:off x="666454" y="258468"/>
            <a:ext cx="922998" cy="72787"/>
            <a:chOff x="8305511" y="4988189"/>
            <a:chExt cx="1110611" cy="87582"/>
          </a:xfrm>
          <a:solidFill>
            <a:schemeClr val="bg1"/>
          </a:solidFill>
        </p:grpSpPr>
        <p:sp>
          <p:nvSpPr>
            <p:cNvPr id="85" name="椭圆 84"/>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userDrawn="1"/>
        </p:nvSpPr>
        <p:spPr>
          <a:xfrm>
            <a:off x="659757" y="613458"/>
            <a:ext cx="10868628" cy="5622242"/>
          </a:xfrm>
          <a:prstGeom prst="rect">
            <a:avLst/>
          </a:prstGeom>
          <a:solidFill>
            <a:schemeClr val="bg1"/>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884296" y="5645477"/>
            <a:ext cx="1321434" cy="104207"/>
            <a:chOff x="8305511" y="4988189"/>
            <a:chExt cx="1110611" cy="87582"/>
          </a:xfrm>
          <a:solidFill>
            <a:schemeClr val="accent3"/>
          </a:solidFill>
        </p:grpSpPr>
        <p:sp>
          <p:nvSpPr>
            <p:cNvPr id="13" name="椭圆 12"/>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userDrawn="1"/>
        </p:nvGrpSpPr>
        <p:grpSpPr>
          <a:xfrm>
            <a:off x="10884296" y="5920915"/>
            <a:ext cx="1321434" cy="104207"/>
            <a:chOff x="8305511" y="4988189"/>
            <a:chExt cx="1110611" cy="87582"/>
          </a:xfrm>
          <a:solidFill>
            <a:schemeClr val="accent3"/>
          </a:solidFill>
        </p:grpSpPr>
        <p:sp>
          <p:nvSpPr>
            <p:cNvPr id="23" name="椭圆 22"/>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userDrawn="1"/>
        </p:nvGrpSpPr>
        <p:grpSpPr>
          <a:xfrm>
            <a:off x="10884296" y="6196352"/>
            <a:ext cx="1321434" cy="104207"/>
            <a:chOff x="8305511" y="4988189"/>
            <a:chExt cx="1110611" cy="87582"/>
          </a:xfrm>
          <a:solidFill>
            <a:schemeClr val="accent3"/>
          </a:solidFill>
        </p:grpSpPr>
        <p:sp>
          <p:nvSpPr>
            <p:cNvPr id="32" name="椭圆 31"/>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userDrawn="1"/>
        </p:nvGrpSpPr>
        <p:grpSpPr>
          <a:xfrm>
            <a:off x="10884296" y="6471790"/>
            <a:ext cx="1321434" cy="104207"/>
            <a:chOff x="8305511" y="4988189"/>
            <a:chExt cx="1110611" cy="87582"/>
          </a:xfrm>
          <a:solidFill>
            <a:schemeClr val="accent3"/>
          </a:solidFill>
        </p:grpSpPr>
        <p:sp>
          <p:nvSpPr>
            <p:cNvPr id="41" name="椭圆 40"/>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9" name="组合 48"/>
          <p:cNvGrpSpPr/>
          <p:nvPr userDrawn="1"/>
        </p:nvGrpSpPr>
        <p:grpSpPr>
          <a:xfrm>
            <a:off x="10884296" y="6747227"/>
            <a:ext cx="1321434" cy="104207"/>
            <a:chOff x="8305511" y="4988189"/>
            <a:chExt cx="1110611" cy="87582"/>
          </a:xfrm>
          <a:solidFill>
            <a:schemeClr val="accent3"/>
          </a:solidFill>
        </p:grpSpPr>
        <p:sp>
          <p:nvSpPr>
            <p:cNvPr id="50" name="椭圆 49"/>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p:cNvSpPr/>
          <p:nvPr userDrawn="1"/>
        </p:nvSpPr>
        <p:spPr>
          <a:xfrm>
            <a:off x="4466663" y="6069929"/>
            <a:ext cx="219536" cy="219534"/>
          </a:xfrm>
          <a:prstGeom prst="rect">
            <a:avLst/>
          </a:prstGeom>
          <a:solidFill>
            <a:schemeClr val="accent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1" name="组合 140"/>
          <p:cNvGrpSpPr/>
          <p:nvPr userDrawn="1"/>
        </p:nvGrpSpPr>
        <p:grpSpPr>
          <a:xfrm>
            <a:off x="456028" y="1255939"/>
            <a:ext cx="363418" cy="276492"/>
            <a:chOff x="4248151" y="5407121"/>
            <a:chExt cx="603435" cy="428316"/>
          </a:xfrm>
        </p:grpSpPr>
        <p:sp>
          <p:nvSpPr>
            <p:cNvPr id="142" name="任意多边形 141"/>
            <p:cNvSpPr/>
            <p:nvPr/>
          </p:nvSpPr>
          <p:spPr>
            <a:xfrm flipV="1">
              <a:off x="4248151" y="5407121"/>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3" name="任意多边形 142"/>
            <p:cNvSpPr/>
            <p:nvPr/>
          </p:nvSpPr>
          <p:spPr>
            <a:xfrm flipV="1">
              <a:off x="4248151" y="5547184"/>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4" name="任意多边形 143"/>
            <p:cNvSpPr/>
            <p:nvPr/>
          </p:nvSpPr>
          <p:spPr>
            <a:xfrm flipV="1">
              <a:off x="4248151" y="5699008"/>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8" name="十字形 7"/>
          <p:cNvSpPr/>
          <p:nvPr userDrawn="1"/>
        </p:nvSpPr>
        <p:spPr>
          <a:xfrm>
            <a:off x="11030038" y="478259"/>
            <a:ext cx="350312" cy="350312"/>
          </a:xfrm>
          <a:prstGeom prst="plus">
            <a:avLst>
              <a:gd name="adj" fmla="val 37857"/>
            </a:avLst>
          </a:prstGeom>
          <a:solidFill>
            <a:schemeClr val="accent2"/>
          </a:solidFill>
          <a:ln w="38100"/>
          <a:effectLst>
            <a:outerShdw dist="76200" dir="2700000" algn="tl" rotWithShape="0">
              <a:schemeClr val="accent3"/>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3" name="组合 152"/>
          <p:cNvGrpSpPr/>
          <p:nvPr userDrawn="1"/>
        </p:nvGrpSpPr>
        <p:grpSpPr>
          <a:xfrm>
            <a:off x="0" y="0"/>
            <a:ext cx="12325080" cy="6858001"/>
            <a:chOff x="0" y="0"/>
            <a:chExt cx="12325080" cy="6858001"/>
          </a:xfrm>
        </p:grpSpPr>
        <p:sp>
          <p:nvSpPr>
            <p:cNvPr id="154" name="任意多边形 153"/>
            <p:cNvSpPr/>
            <p:nvPr/>
          </p:nvSpPr>
          <p:spPr>
            <a:xfrm>
              <a:off x="0" y="2544452"/>
              <a:ext cx="666454" cy="884548"/>
            </a:xfrm>
            <a:custGeom>
              <a:avLst/>
              <a:gdLst>
                <a:gd name="connsiteX0" fmla="*/ 224180 w 666454"/>
                <a:gd name="connsiteY0" fmla="*/ 0 h 884548"/>
                <a:gd name="connsiteX1" fmla="*/ 666454 w 666454"/>
                <a:gd name="connsiteY1" fmla="*/ 884548 h 884548"/>
                <a:gd name="connsiteX2" fmla="*/ 0 w 666454"/>
                <a:gd name="connsiteY2" fmla="*/ 884548 h 884548"/>
                <a:gd name="connsiteX3" fmla="*/ 0 w 666454"/>
                <a:gd name="connsiteY3" fmla="*/ 448360 h 884548"/>
              </a:gdLst>
              <a:ahLst/>
              <a:cxnLst>
                <a:cxn ang="0">
                  <a:pos x="connsiteX0" y="connsiteY0"/>
                </a:cxn>
                <a:cxn ang="0">
                  <a:pos x="connsiteX1" y="connsiteY1"/>
                </a:cxn>
                <a:cxn ang="0">
                  <a:pos x="connsiteX2" y="connsiteY2"/>
                </a:cxn>
                <a:cxn ang="0">
                  <a:pos x="connsiteX3" y="connsiteY3"/>
                </a:cxn>
              </a:cxnLst>
              <a:rect l="l" t="t" r="r" b="b"/>
              <a:pathLst>
                <a:path w="666454" h="884548">
                  <a:moveTo>
                    <a:pt x="224180" y="0"/>
                  </a:moveTo>
                  <a:lnTo>
                    <a:pt x="666454" y="884548"/>
                  </a:lnTo>
                  <a:lnTo>
                    <a:pt x="0" y="884548"/>
                  </a:lnTo>
                  <a:lnTo>
                    <a:pt x="0" y="448360"/>
                  </a:lnTo>
                  <a:close/>
                </a:path>
              </a:pathLst>
            </a:custGeom>
            <a:pattFill prst="horzBrick">
              <a:fgClr>
                <a:schemeClr val="accent1"/>
              </a:fgClr>
              <a:bgClr>
                <a:schemeClr val="bg1"/>
              </a:bgClr>
            </a:pattFill>
            <a:ln w="381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0" name="任意多边形 159"/>
            <p:cNvSpPr/>
            <p:nvPr/>
          </p:nvSpPr>
          <p:spPr>
            <a:xfrm rot="2605701" flipH="1">
              <a:off x="340084" y="6333876"/>
              <a:ext cx="1034803" cy="424533"/>
            </a:xfrm>
            <a:custGeom>
              <a:avLst/>
              <a:gdLst>
                <a:gd name="connsiteX0" fmla="*/ 599864 w 1034803"/>
                <a:gd name="connsiteY0" fmla="*/ 9477 h 424533"/>
                <a:gd name="connsiteX1" fmla="*/ 145951 w 1034803"/>
                <a:gd name="connsiteY1" fmla="*/ 0 h 424533"/>
                <a:gd name="connsiteX2" fmla="*/ 0 w 1034803"/>
                <a:gd name="connsiteY2" fmla="*/ 151918 h 424533"/>
                <a:gd name="connsiteX3" fmla="*/ 287997 w 1034803"/>
                <a:gd name="connsiteY3" fmla="*/ 424533 h 424533"/>
                <a:gd name="connsiteX4" fmla="*/ 1034803 w 1034803"/>
                <a:gd name="connsiteY4" fmla="*/ 422488 h 4245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803" h="424533">
                  <a:moveTo>
                    <a:pt x="599864" y="9477"/>
                  </a:moveTo>
                  <a:lnTo>
                    <a:pt x="145951" y="0"/>
                  </a:lnTo>
                  <a:lnTo>
                    <a:pt x="0" y="151918"/>
                  </a:lnTo>
                  <a:lnTo>
                    <a:pt x="287997" y="424533"/>
                  </a:lnTo>
                  <a:lnTo>
                    <a:pt x="1034803" y="422488"/>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161" name="任意多边形 160"/>
            <p:cNvSpPr/>
            <p:nvPr/>
          </p:nvSpPr>
          <p:spPr>
            <a:xfrm rot="13446656" flipH="1">
              <a:off x="606800" y="6129375"/>
              <a:ext cx="1298823" cy="432394"/>
            </a:xfrm>
            <a:custGeom>
              <a:avLst/>
              <a:gdLst>
                <a:gd name="connsiteX0" fmla="*/ 0 w 1242654"/>
                <a:gd name="connsiteY0" fmla="*/ 401505 h 401505"/>
                <a:gd name="connsiteX1" fmla="*/ 315852 w 1242654"/>
                <a:gd name="connsiteY1" fmla="*/ 0 h 401505"/>
                <a:gd name="connsiteX2" fmla="*/ 926802 w 1242654"/>
                <a:gd name="connsiteY2" fmla="*/ 0 h 401505"/>
                <a:gd name="connsiteX3" fmla="*/ 1242654 w 1242654"/>
                <a:gd name="connsiteY3" fmla="*/ 401505 h 401505"/>
                <a:gd name="connsiteX4" fmla="*/ 0 w 1242654"/>
                <a:gd name="connsiteY4" fmla="*/ 401505 h 401505"/>
                <a:gd name="connsiteX0-1" fmla="*/ 0 w 1229133"/>
                <a:gd name="connsiteY0-2" fmla="*/ 401505 h 401505"/>
                <a:gd name="connsiteX1-3" fmla="*/ 315852 w 1229133"/>
                <a:gd name="connsiteY1-4" fmla="*/ 0 h 401505"/>
                <a:gd name="connsiteX2-5" fmla="*/ 926802 w 1229133"/>
                <a:gd name="connsiteY2-6" fmla="*/ 0 h 401505"/>
                <a:gd name="connsiteX3-7" fmla="*/ 1229133 w 1229133"/>
                <a:gd name="connsiteY3-8" fmla="*/ 398347 h 401505"/>
                <a:gd name="connsiteX4-9" fmla="*/ 0 w 1229133"/>
                <a:gd name="connsiteY4-10" fmla="*/ 401505 h 401505"/>
                <a:gd name="connsiteX0-11" fmla="*/ 0 w 1229133"/>
                <a:gd name="connsiteY0-12" fmla="*/ 406126 h 406126"/>
                <a:gd name="connsiteX1-13" fmla="*/ 396612 w 1229133"/>
                <a:gd name="connsiteY1-14" fmla="*/ 0 h 406126"/>
                <a:gd name="connsiteX2-15" fmla="*/ 926802 w 1229133"/>
                <a:gd name="connsiteY2-16" fmla="*/ 4621 h 406126"/>
                <a:gd name="connsiteX3-17" fmla="*/ 1229133 w 1229133"/>
                <a:gd name="connsiteY3-18" fmla="*/ 402968 h 406126"/>
                <a:gd name="connsiteX4-19" fmla="*/ 0 w 1229133"/>
                <a:gd name="connsiteY4-20" fmla="*/ 406126 h 406126"/>
                <a:gd name="connsiteX0-21" fmla="*/ 0 w 1229133"/>
                <a:gd name="connsiteY0-22" fmla="*/ 406126 h 406126"/>
                <a:gd name="connsiteX1-23" fmla="*/ 396612 w 1229133"/>
                <a:gd name="connsiteY1-24" fmla="*/ 0 h 406126"/>
                <a:gd name="connsiteX2-25" fmla="*/ 817343 w 1229133"/>
                <a:gd name="connsiteY2-26" fmla="*/ 4636 h 406126"/>
                <a:gd name="connsiteX3-27" fmla="*/ 1229133 w 1229133"/>
                <a:gd name="connsiteY3-28" fmla="*/ 402968 h 406126"/>
                <a:gd name="connsiteX4-29" fmla="*/ 0 w 1229133"/>
                <a:gd name="connsiteY4-30" fmla="*/ 406126 h 406126"/>
                <a:gd name="connsiteX0-31" fmla="*/ 0 w 1229133"/>
                <a:gd name="connsiteY0-32" fmla="*/ 407783 h 407783"/>
                <a:gd name="connsiteX1-33" fmla="*/ 394903 w 1229133"/>
                <a:gd name="connsiteY1-34" fmla="*/ 0 h 407783"/>
                <a:gd name="connsiteX2-35" fmla="*/ 817343 w 1229133"/>
                <a:gd name="connsiteY2-36" fmla="*/ 6293 h 407783"/>
                <a:gd name="connsiteX3-37" fmla="*/ 1229133 w 1229133"/>
                <a:gd name="connsiteY3-38" fmla="*/ 404625 h 407783"/>
                <a:gd name="connsiteX4-39" fmla="*/ 0 w 1229133"/>
                <a:gd name="connsiteY4-40" fmla="*/ 407783 h 407783"/>
                <a:gd name="connsiteX0-41" fmla="*/ 0 w 1227371"/>
                <a:gd name="connsiteY0-42" fmla="*/ 407783 h 407783"/>
                <a:gd name="connsiteX1-43" fmla="*/ 394903 w 1227371"/>
                <a:gd name="connsiteY1-44" fmla="*/ 0 h 407783"/>
                <a:gd name="connsiteX2-45" fmla="*/ 817343 w 1227371"/>
                <a:gd name="connsiteY2-46" fmla="*/ 6293 h 407783"/>
                <a:gd name="connsiteX3-47" fmla="*/ 1227371 w 1227371"/>
                <a:gd name="connsiteY3-48" fmla="*/ 399601 h 407783"/>
                <a:gd name="connsiteX4-49" fmla="*/ 0 w 1227371"/>
                <a:gd name="connsiteY4-50" fmla="*/ 407783 h 407783"/>
                <a:gd name="connsiteX0-51" fmla="*/ 0 w 1220741"/>
                <a:gd name="connsiteY0-52" fmla="*/ 400944 h 400944"/>
                <a:gd name="connsiteX1-53" fmla="*/ 388273 w 1220741"/>
                <a:gd name="connsiteY1-54" fmla="*/ 0 h 400944"/>
                <a:gd name="connsiteX2-55" fmla="*/ 810713 w 1220741"/>
                <a:gd name="connsiteY2-56" fmla="*/ 6293 h 400944"/>
                <a:gd name="connsiteX3-57" fmla="*/ 1220741 w 1220741"/>
                <a:gd name="connsiteY3-58" fmla="*/ 399601 h 400944"/>
                <a:gd name="connsiteX4-59" fmla="*/ 0 w 1220741"/>
                <a:gd name="connsiteY4-60" fmla="*/ 400944 h 400944"/>
                <a:gd name="connsiteX0-61" fmla="*/ 0 w 1220741"/>
                <a:gd name="connsiteY0-62" fmla="*/ 400944 h 400944"/>
                <a:gd name="connsiteX1-63" fmla="*/ 388273 w 1220741"/>
                <a:gd name="connsiteY1-64" fmla="*/ 0 h 400944"/>
                <a:gd name="connsiteX2-65" fmla="*/ 810713 w 1220741"/>
                <a:gd name="connsiteY2-66" fmla="*/ 6293 h 400944"/>
                <a:gd name="connsiteX3-67" fmla="*/ 1220741 w 1220741"/>
                <a:gd name="connsiteY3-68" fmla="*/ 399601 h 400944"/>
                <a:gd name="connsiteX4-69" fmla="*/ 0 w 1220741"/>
                <a:gd name="connsiteY4-70" fmla="*/ 400944 h 400944"/>
                <a:gd name="connsiteX0-71" fmla="*/ 0 w 1220741"/>
                <a:gd name="connsiteY0-72" fmla="*/ 400944 h 400944"/>
                <a:gd name="connsiteX1-73" fmla="*/ 388273 w 1220741"/>
                <a:gd name="connsiteY1-74" fmla="*/ 0 h 400944"/>
                <a:gd name="connsiteX2-75" fmla="*/ 810713 w 1220741"/>
                <a:gd name="connsiteY2-76" fmla="*/ 6293 h 400944"/>
                <a:gd name="connsiteX3-77" fmla="*/ 1220741 w 1220741"/>
                <a:gd name="connsiteY3-78" fmla="*/ 399601 h 400944"/>
                <a:gd name="connsiteX4-79" fmla="*/ 0 w 1220741"/>
                <a:gd name="connsiteY4-80" fmla="*/ 400944 h 400944"/>
                <a:gd name="connsiteX0-81" fmla="*/ 0 w 1220741"/>
                <a:gd name="connsiteY0-82" fmla="*/ 400944 h 400944"/>
                <a:gd name="connsiteX1-83" fmla="*/ 388273 w 1220741"/>
                <a:gd name="connsiteY1-84" fmla="*/ 0 h 400944"/>
                <a:gd name="connsiteX2-85" fmla="*/ 810713 w 1220741"/>
                <a:gd name="connsiteY2-86" fmla="*/ 6293 h 400944"/>
                <a:gd name="connsiteX3-87" fmla="*/ 1220741 w 1220741"/>
                <a:gd name="connsiteY3-88" fmla="*/ 399601 h 400944"/>
                <a:gd name="connsiteX4-89" fmla="*/ 0 w 1220741"/>
                <a:gd name="connsiteY4-90" fmla="*/ 400944 h 4009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741" h="400944">
                  <a:moveTo>
                    <a:pt x="0" y="400944"/>
                  </a:moveTo>
                  <a:lnTo>
                    <a:pt x="388273" y="0"/>
                  </a:lnTo>
                  <a:lnTo>
                    <a:pt x="810713" y="6293"/>
                  </a:lnTo>
                  <a:lnTo>
                    <a:pt x="1220741" y="399601"/>
                  </a:lnTo>
                  <a:lnTo>
                    <a:pt x="0" y="400944"/>
                  </a:lnTo>
                  <a:close/>
                </a:path>
              </a:pathLst>
            </a:cu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2" name="矩形 161"/>
            <p:cNvSpPr/>
            <p:nvPr/>
          </p:nvSpPr>
          <p:spPr>
            <a:xfrm flipH="1">
              <a:off x="332359" y="5732357"/>
              <a:ext cx="608055" cy="608055"/>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3" name="任意多边形 162"/>
            <p:cNvSpPr/>
            <p:nvPr/>
          </p:nvSpPr>
          <p:spPr>
            <a:xfrm flipH="1">
              <a:off x="1272489" y="6644654"/>
              <a:ext cx="600479" cy="213347"/>
            </a:xfrm>
            <a:custGeom>
              <a:avLst/>
              <a:gdLst>
                <a:gd name="connsiteX0" fmla="*/ 600479 w 600479"/>
                <a:gd name="connsiteY0" fmla="*/ 0 h 213347"/>
                <a:gd name="connsiteX1" fmla="*/ 0 w 600479"/>
                <a:gd name="connsiteY1" fmla="*/ 0 h 213347"/>
                <a:gd name="connsiteX2" fmla="*/ 0 w 600479"/>
                <a:gd name="connsiteY2" fmla="*/ 213347 h 213347"/>
                <a:gd name="connsiteX3" fmla="*/ 600479 w 600479"/>
                <a:gd name="connsiteY3" fmla="*/ 213347 h 213347"/>
              </a:gdLst>
              <a:ahLst/>
              <a:cxnLst>
                <a:cxn ang="0">
                  <a:pos x="connsiteX0" y="connsiteY0"/>
                </a:cxn>
                <a:cxn ang="0">
                  <a:pos x="connsiteX1" y="connsiteY1"/>
                </a:cxn>
                <a:cxn ang="0">
                  <a:pos x="connsiteX2" y="connsiteY2"/>
                </a:cxn>
                <a:cxn ang="0">
                  <a:pos x="connsiteX3" y="connsiteY3"/>
                </a:cxn>
              </a:cxnLst>
              <a:rect l="l" t="t" r="r" b="b"/>
              <a:pathLst>
                <a:path w="600479" h="213347">
                  <a:moveTo>
                    <a:pt x="600479" y="0"/>
                  </a:moveTo>
                  <a:lnTo>
                    <a:pt x="0" y="0"/>
                  </a:lnTo>
                  <a:lnTo>
                    <a:pt x="0" y="213347"/>
                  </a:lnTo>
                  <a:lnTo>
                    <a:pt x="600479" y="213347"/>
                  </a:ln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164" name="任意多边形 163"/>
            <p:cNvSpPr/>
            <p:nvPr/>
          </p:nvSpPr>
          <p:spPr>
            <a:xfrm rot="2605701" flipH="1">
              <a:off x="10591350" y="474500"/>
              <a:ext cx="1600478" cy="525260"/>
            </a:xfrm>
            <a:custGeom>
              <a:avLst/>
              <a:gdLst>
                <a:gd name="connsiteX0" fmla="*/ 0 w 1282532"/>
                <a:gd name="connsiteY0" fmla="*/ 415690 h 415690"/>
                <a:gd name="connsiteX1" fmla="*/ 327011 w 1282532"/>
                <a:gd name="connsiteY1" fmla="*/ 0 h 415690"/>
                <a:gd name="connsiteX2" fmla="*/ 955521 w 1282532"/>
                <a:gd name="connsiteY2" fmla="*/ 0 h 415690"/>
                <a:gd name="connsiteX3" fmla="*/ 1282532 w 1282532"/>
                <a:gd name="connsiteY3" fmla="*/ 415690 h 415690"/>
                <a:gd name="connsiteX4" fmla="*/ 0 w 1282532"/>
                <a:gd name="connsiteY4" fmla="*/ 415690 h 415690"/>
                <a:gd name="connsiteX0-1" fmla="*/ 0 w 1258137"/>
                <a:gd name="connsiteY0-2" fmla="*/ 415690 h 415690"/>
                <a:gd name="connsiteX1-3" fmla="*/ 327011 w 1258137"/>
                <a:gd name="connsiteY1-4" fmla="*/ 0 h 415690"/>
                <a:gd name="connsiteX2-5" fmla="*/ 955521 w 1258137"/>
                <a:gd name="connsiteY2-6" fmla="*/ 0 h 415690"/>
                <a:gd name="connsiteX3-7" fmla="*/ 1258137 w 1258137"/>
                <a:gd name="connsiteY3-8" fmla="*/ 386040 h 415690"/>
                <a:gd name="connsiteX4-9" fmla="*/ 0 w 1258137"/>
                <a:gd name="connsiteY4-10" fmla="*/ 415690 h 415690"/>
                <a:gd name="connsiteX0-11" fmla="*/ 0 w 1247761"/>
                <a:gd name="connsiteY0-12" fmla="*/ 415690 h 415690"/>
                <a:gd name="connsiteX1-13" fmla="*/ 327011 w 1247761"/>
                <a:gd name="connsiteY1-14" fmla="*/ 0 h 415690"/>
                <a:gd name="connsiteX2-15" fmla="*/ 955521 w 1247761"/>
                <a:gd name="connsiteY2-16" fmla="*/ 0 h 415690"/>
                <a:gd name="connsiteX3-17" fmla="*/ 1247761 w 1247761"/>
                <a:gd name="connsiteY3-18" fmla="*/ 376218 h 415690"/>
                <a:gd name="connsiteX4-19" fmla="*/ 0 w 1247761"/>
                <a:gd name="connsiteY4-20" fmla="*/ 415690 h 415690"/>
                <a:gd name="connsiteX0-21" fmla="*/ 0 w 1234665"/>
                <a:gd name="connsiteY0-22" fmla="*/ 415690 h 415690"/>
                <a:gd name="connsiteX1-23" fmla="*/ 327011 w 1234665"/>
                <a:gd name="connsiteY1-24" fmla="*/ 0 h 415690"/>
                <a:gd name="connsiteX2-25" fmla="*/ 955521 w 1234665"/>
                <a:gd name="connsiteY2-26" fmla="*/ 0 h 415690"/>
                <a:gd name="connsiteX3-27" fmla="*/ 1234665 w 1234665"/>
                <a:gd name="connsiteY3-28" fmla="*/ 390053 h 415690"/>
                <a:gd name="connsiteX4-29" fmla="*/ 0 w 1234665"/>
                <a:gd name="connsiteY4-30" fmla="*/ 415690 h 415690"/>
                <a:gd name="connsiteX0-31" fmla="*/ 0 w 1287654"/>
                <a:gd name="connsiteY0-32" fmla="*/ 326185 h 390053"/>
                <a:gd name="connsiteX1-33" fmla="*/ 380000 w 1287654"/>
                <a:gd name="connsiteY1-34" fmla="*/ 0 h 390053"/>
                <a:gd name="connsiteX2-35" fmla="*/ 1008510 w 1287654"/>
                <a:gd name="connsiteY2-36" fmla="*/ 0 h 390053"/>
                <a:gd name="connsiteX3-37" fmla="*/ 1287654 w 1287654"/>
                <a:gd name="connsiteY3-38" fmla="*/ 390053 h 390053"/>
                <a:gd name="connsiteX4-39" fmla="*/ 0 w 1287654"/>
                <a:gd name="connsiteY4-40" fmla="*/ 326185 h 390053"/>
                <a:gd name="connsiteX0-41" fmla="*/ 0 w 1235220"/>
                <a:gd name="connsiteY0-42" fmla="*/ 395493 h 395493"/>
                <a:gd name="connsiteX1-43" fmla="*/ 327566 w 1235220"/>
                <a:gd name="connsiteY1-44" fmla="*/ 0 h 395493"/>
                <a:gd name="connsiteX2-45" fmla="*/ 956076 w 1235220"/>
                <a:gd name="connsiteY2-46" fmla="*/ 0 h 395493"/>
                <a:gd name="connsiteX3-47" fmla="*/ 1235220 w 1235220"/>
                <a:gd name="connsiteY3-48" fmla="*/ 390053 h 395493"/>
                <a:gd name="connsiteX4-49" fmla="*/ 0 w 1235220"/>
                <a:gd name="connsiteY4-50" fmla="*/ 395493 h 395493"/>
                <a:gd name="connsiteX0-51" fmla="*/ 0 w 1235220"/>
                <a:gd name="connsiteY0-52" fmla="*/ 395493 h 395493"/>
                <a:gd name="connsiteX1-53" fmla="*/ 327566 w 1235220"/>
                <a:gd name="connsiteY1-54" fmla="*/ 0 h 395493"/>
                <a:gd name="connsiteX2-55" fmla="*/ 811325 w 1235220"/>
                <a:gd name="connsiteY2-56" fmla="*/ 3971 h 395493"/>
                <a:gd name="connsiteX3-57" fmla="*/ 1235220 w 1235220"/>
                <a:gd name="connsiteY3-58" fmla="*/ 390053 h 395493"/>
                <a:gd name="connsiteX4-59" fmla="*/ 0 w 1235220"/>
                <a:gd name="connsiteY4-60" fmla="*/ 395493 h 395493"/>
                <a:gd name="connsiteX0-61" fmla="*/ 0 w 1228579"/>
                <a:gd name="connsiteY0-62" fmla="*/ 395493 h 395493"/>
                <a:gd name="connsiteX1-63" fmla="*/ 327566 w 1228579"/>
                <a:gd name="connsiteY1-64" fmla="*/ 0 h 395493"/>
                <a:gd name="connsiteX2-65" fmla="*/ 811325 w 1228579"/>
                <a:gd name="connsiteY2-66" fmla="*/ 3971 h 395493"/>
                <a:gd name="connsiteX3-67" fmla="*/ 1228579 w 1228579"/>
                <a:gd name="connsiteY3-68" fmla="*/ 393604 h 395493"/>
                <a:gd name="connsiteX4-69" fmla="*/ 0 w 1228579"/>
                <a:gd name="connsiteY4-70" fmla="*/ 395493 h 395493"/>
                <a:gd name="connsiteX0-71" fmla="*/ 0 w 1216658"/>
                <a:gd name="connsiteY0-72" fmla="*/ 395493 h 395493"/>
                <a:gd name="connsiteX1-73" fmla="*/ 327566 w 1216658"/>
                <a:gd name="connsiteY1-74" fmla="*/ 0 h 395493"/>
                <a:gd name="connsiteX2-75" fmla="*/ 811325 w 1216658"/>
                <a:gd name="connsiteY2-76" fmla="*/ 3971 h 395493"/>
                <a:gd name="connsiteX3-77" fmla="*/ 1216658 w 1216658"/>
                <a:gd name="connsiteY3-78" fmla="*/ 388878 h 395493"/>
                <a:gd name="connsiteX4-79" fmla="*/ 0 w 1216658"/>
                <a:gd name="connsiteY4-80" fmla="*/ 395493 h 395493"/>
                <a:gd name="connsiteX0-81" fmla="*/ 0 w 1220117"/>
                <a:gd name="connsiteY0-82" fmla="*/ 395493 h 395493"/>
                <a:gd name="connsiteX1-83" fmla="*/ 327566 w 1220117"/>
                <a:gd name="connsiteY1-84" fmla="*/ 0 h 395493"/>
                <a:gd name="connsiteX2-85" fmla="*/ 811325 w 1220117"/>
                <a:gd name="connsiteY2-86" fmla="*/ 3971 h 395493"/>
                <a:gd name="connsiteX3-87" fmla="*/ 1220117 w 1220117"/>
                <a:gd name="connsiteY3-88" fmla="*/ 392152 h 395493"/>
                <a:gd name="connsiteX4-89" fmla="*/ 0 w 1220117"/>
                <a:gd name="connsiteY4-90" fmla="*/ 395493 h 395493"/>
                <a:gd name="connsiteX0-91" fmla="*/ 0 w 1220117"/>
                <a:gd name="connsiteY0-92" fmla="*/ 395493 h 395493"/>
                <a:gd name="connsiteX1-93" fmla="*/ 327566 w 1220117"/>
                <a:gd name="connsiteY1-94" fmla="*/ 0 h 395493"/>
                <a:gd name="connsiteX2-95" fmla="*/ 811325 w 1220117"/>
                <a:gd name="connsiteY2-96" fmla="*/ 3971 h 395493"/>
                <a:gd name="connsiteX3-97" fmla="*/ 1220117 w 1220117"/>
                <a:gd name="connsiteY3-98" fmla="*/ 392153 h 395493"/>
                <a:gd name="connsiteX4-99" fmla="*/ 0 w 1220117"/>
                <a:gd name="connsiteY4-100" fmla="*/ 395493 h 395493"/>
                <a:gd name="connsiteX0-101" fmla="*/ 0 w 1220117"/>
                <a:gd name="connsiteY0-102" fmla="*/ 400429 h 400429"/>
                <a:gd name="connsiteX1-103" fmla="*/ 384701 w 1220117"/>
                <a:gd name="connsiteY1-104" fmla="*/ 0 h 400429"/>
                <a:gd name="connsiteX2-105" fmla="*/ 811325 w 1220117"/>
                <a:gd name="connsiteY2-106" fmla="*/ 8907 h 400429"/>
                <a:gd name="connsiteX3-107" fmla="*/ 1220117 w 1220117"/>
                <a:gd name="connsiteY3-108" fmla="*/ 397089 h 400429"/>
                <a:gd name="connsiteX4-109" fmla="*/ 0 w 1220117"/>
                <a:gd name="connsiteY4-110" fmla="*/ 400429 h 400429"/>
                <a:gd name="connsiteX0-111" fmla="*/ 0 w 1220117"/>
                <a:gd name="connsiteY0-112" fmla="*/ 400429 h 400429"/>
                <a:gd name="connsiteX1-113" fmla="*/ 384701 w 1220117"/>
                <a:gd name="connsiteY1-114" fmla="*/ 0 h 400429"/>
                <a:gd name="connsiteX2-115" fmla="*/ 811325 w 1220117"/>
                <a:gd name="connsiteY2-116" fmla="*/ 8907 h 400429"/>
                <a:gd name="connsiteX3-117" fmla="*/ 1220117 w 1220117"/>
                <a:gd name="connsiteY3-118" fmla="*/ 397089 h 400429"/>
                <a:gd name="connsiteX4-119" fmla="*/ 0 w 1220117"/>
                <a:gd name="connsiteY4-120" fmla="*/ 400429 h 400429"/>
                <a:gd name="connsiteX0-121" fmla="*/ 0 w 1220117"/>
                <a:gd name="connsiteY0-122" fmla="*/ 400429 h 400429"/>
                <a:gd name="connsiteX1-123" fmla="*/ 384701 w 1220117"/>
                <a:gd name="connsiteY1-124" fmla="*/ 0 h 400429"/>
                <a:gd name="connsiteX2-125" fmla="*/ 811325 w 1220117"/>
                <a:gd name="connsiteY2-126" fmla="*/ 8907 h 400429"/>
                <a:gd name="connsiteX3-127" fmla="*/ 1220117 w 1220117"/>
                <a:gd name="connsiteY3-128" fmla="*/ 397089 h 400429"/>
                <a:gd name="connsiteX4-129" fmla="*/ 0 w 1220117"/>
                <a:gd name="connsiteY4-130" fmla="*/ 400429 h 4004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117" h="400429">
                  <a:moveTo>
                    <a:pt x="0" y="400429"/>
                  </a:moveTo>
                  <a:lnTo>
                    <a:pt x="384701" y="0"/>
                  </a:lnTo>
                  <a:lnTo>
                    <a:pt x="811325" y="8907"/>
                  </a:lnTo>
                  <a:lnTo>
                    <a:pt x="1220117" y="397089"/>
                  </a:lnTo>
                  <a:lnTo>
                    <a:pt x="0" y="400429"/>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5" name="任意多边形 164"/>
            <p:cNvSpPr/>
            <p:nvPr/>
          </p:nvSpPr>
          <p:spPr>
            <a:xfrm rot="13446656" flipH="1">
              <a:off x="11218937" y="117650"/>
              <a:ext cx="1106143" cy="532497"/>
            </a:xfrm>
            <a:custGeom>
              <a:avLst/>
              <a:gdLst>
                <a:gd name="connsiteX0" fmla="*/ 0 w 1106143"/>
                <a:gd name="connsiteY0" fmla="*/ 264764 h 532497"/>
                <a:gd name="connsiteX1" fmla="*/ 276173 w 1106143"/>
                <a:gd name="connsiteY1" fmla="*/ 532497 h 532497"/>
                <a:gd name="connsiteX2" fmla="*/ 880564 w 1106143"/>
                <a:gd name="connsiteY2" fmla="*/ 531823 h 532497"/>
                <a:gd name="connsiteX3" fmla="*/ 1106143 w 1106143"/>
                <a:gd name="connsiteY3" fmla="*/ 299132 h 532497"/>
                <a:gd name="connsiteX4" fmla="*/ 807087 w 1106143"/>
                <a:gd name="connsiteY4" fmla="*/ 8367 h 532497"/>
                <a:gd name="connsiteX5" fmla="*/ 252955 w 1106143"/>
                <a:gd name="connsiteY5" fmla="*/ 0 h 53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6143" h="532497">
                  <a:moveTo>
                    <a:pt x="0" y="264764"/>
                  </a:moveTo>
                  <a:lnTo>
                    <a:pt x="276173" y="532497"/>
                  </a:lnTo>
                  <a:lnTo>
                    <a:pt x="880564" y="531823"/>
                  </a:lnTo>
                  <a:lnTo>
                    <a:pt x="1106143" y="299132"/>
                  </a:lnTo>
                  <a:lnTo>
                    <a:pt x="807087" y="8367"/>
                  </a:lnTo>
                  <a:lnTo>
                    <a:pt x="252955" y="0"/>
                  </a:lnTo>
                  <a:close/>
                </a:path>
              </a:pathLst>
            </a:cu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166" name="任意多边形 165"/>
            <p:cNvSpPr/>
            <p:nvPr/>
          </p:nvSpPr>
          <p:spPr>
            <a:xfrm flipH="1">
              <a:off x="10626909" y="0"/>
              <a:ext cx="749660" cy="371212"/>
            </a:xfrm>
            <a:custGeom>
              <a:avLst/>
              <a:gdLst>
                <a:gd name="connsiteX0" fmla="*/ 749660 w 749660"/>
                <a:gd name="connsiteY0" fmla="*/ 0 h 371212"/>
                <a:gd name="connsiteX1" fmla="*/ 0 w 749660"/>
                <a:gd name="connsiteY1" fmla="*/ 0 h 371212"/>
                <a:gd name="connsiteX2" fmla="*/ 0 w 749660"/>
                <a:gd name="connsiteY2" fmla="*/ 371212 h 371212"/>
                <a:gd name="connsiteX3" fmla="*/ 749660 w 749660"/>
                <a:gd name="connsiteY3" fmla="*/ 371212 h 371212"/>
              </a:gdLst>
              <a:ahLst/>
              <a:cxnLst>
                <a:cxn ang="0">
                  <a:pos x="connsiteX0" y="connsiteY0"/>
                </a:cxn>
                <a:cxn ang="0">
                  <a:pos x="connsiteX1" y="connsiteY1"/>
                </a:cxn>
                <a:cxn ang="0">
                  <a:pos x="connsiteX2" y="connsiteY2"/>
                </a:cxn>
                <a:cxn ang="0">
                  <a:pos x="connsiteX3" y="connsiteY3"/>
                </a:cxn>
              </a:cxnLst>
              <a:rect l="l" t="t" r="r" b="b"/>
              <a:pathLst>
                <a:path w="749660" h="371212">
                  <a:moveTo>
                    <a:pt x="749660" y="0"/>
                  </a:moveTo>
                  <a:lnTo>
                    <a:pt x="0" y="0"/>
                  </a:lnTo>
                  <a:lnTo>
                    <a:pt x="0" y="371212"/>
                  </a:lnTo>
                  <a:lnTo>
                    <a:pt x="749660" y="371212"/>
                  </a:lnTo>
                  <a:close/>
                </a:path>
              </a:pathLst>
            </a:cu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167" name="任意多边形 166"/>
            <p:cNvSpPr/>
            <p:nvPr/>
          </p:nvSpPr>
          <p:spPr>
            <a:xfrm flipH="1">
              <a:off x="11785980" y="746305"/>
              <a:ext cx="406021" cy="747026"/>
            </a:xfrm>
            <a:custGeom>
              <a:avLst/>
              <a:gdLst>
                <a:gd name="connsiteX0" fmla="*/ 406021 w 406021"/>
                <a:gd name="connsiteY0" fmla="*/ 0 h 747026"/>
                <a:gd name="connsiteX1" fmla="*/ 0 w 406021"/>
                <a:gd name="connsiteY1" fmla="*/ 0 h 747026"/>
                <a:gd name="connsiteX2" fmla="*/ 0 w 406021"/>
                <a:gd name="connsiteY2" fmla="*/ 747026 h 747026"/>
                <a:gd name="connsiteX3" fmla="*/ 406021 w 406021"/>
                <a:gd name="connsiteY3" fmla="*/ 747026 h 747026"/>
              </a:gdLst>
              <a:ahLst/>
              <a:cxnLst>
                <a:cxn ang="0">
                  <a:pos x="connsiteX0" y="connsiteY0"/>
                </a:cxn>
                <a:cxn ang="0">
                  <a:pos x="connsiteX1" y="connsiteY1"/>
                </a:cxn>
                <a:cxn ang="0">
                  <a:pos x="connsiteX2" y="connsiteY2"/>
                </a:cxn>
                <a:cxn ang="0">
                  <a:pos x="connsiteX3" y="connsiteY3"/>
                </a:cxn>
              </a:cxnLst>
              <a:rect l="l" t="t" r="r" b="b"/>
              <a:pathLst>
                <a:path w="406021" h="747026">
                  <a:moveTo>
                    <a:pt x="406021" y="0"/>
                  </a:moveTo>
                  <a:lnTo>
                    <a:pt x="0" y="0"/>
                  </a:lnTo>
                  <a:lnTo>
                    <a:pt x="0" y="747026"/>
                  </a:lnTo>
                  <a:lnTo>
                    <a:pt x="406021" y="747026"/>
                  </a:ln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grpSp>
      <p:grpSp>
        <p:nvGrpSpPr>
          <p:cNvPr id="168" name="组合 167"/>
          <p:cNvGrpSpPr/>
          <p:nvPr userDrawn="1"/>
        </p:nvGrpSpPr>
        <p:grpSpPr>
          <a:xfrm>
            <a:off x="8974781" y="491281"/>
            <a:ext cx="518174" cy="446268"/>
            <a:chOff x="6833684" y="847036"/>
            <a:chExt cx="343457" cy="295796"/>
          </a:xfrm>
        </p:grpSpPr>
        <p:sp>
          <p:nvSpPr>
            <p:cNvPr id="169" name="十字形 168"/>
            <p:cNvSpPr/>
            <p:nvPr/>
          </p:nvSpPr>
          <p:spPr>
            <a:xfrm>
              <a:off x="6883235" y="848926"/>
              <a:ext cx="293906" cy="293906"/>
            </a:xfrm>
            <a:prstGeom prst="plus">
              <a:avLst>
                <a:gd name="adj" fmla="val 36883"/>
              </a:avLst>
            </a:prstGeom>
            <a:pattFill prst="pct20">
              <a:fgClr>
                <a:schemeClr val="tx1"/>
              </a:fgClr>
              <a:bgClr>
                <a:srgbClr val="0F4CC5"/>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0" name="十字形 169"/>
            <p:cNvSpPr/>
            <p:nvPr/>
          </p:nvSpPr>
          <p:spPr>
            <a:xfrm>
              <a:off x="6833684" y="847036"/>
              <a:ext cx="293906" cy="293906"/>
            </a:xfrm>
            <a:prstGeom prst="plus">
              <a:avLst>
                <a:gd name="adj" fmla="val 36883"/>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71" name="同心圆 170"/>
          <p:cNvSpPr/>
          <p:nvPr userDrawn="1"/>
        </p:nvSpPr>
        <p:spPr>
          <a:xfrm>
            <a:off x="6887369" y="1227986"/>
            <a:ext cx="260410" cy="260410"/>
          </a:xfrm>
          <a:prstGeom prst="donu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172" name="组合 171"/>
          <p:cNvGrpSpPr/>
          <p:nvPr userDrawn="1"/>
        </p:nvGrpSpPr>
        <p:grpSpPr>
          <a:xfrm>
            <a:off x="11146691" y="1694593"/>
            <a:ext cx="363418" cy="276492"/>
            <a:chOff x="4248151" y="5407121"/>
            <a:chExt cx="603435" cy="428316"/>
          </a:xfrm>
        </p:grpSpPr>
        <p:sp>
          <p:nvSpPr>
            <p:cNvPr id="173" name="任意多边形 172"/>
            <p:cNvSpPr/>
            <p:nvPr/>
          </p:nvSpPr>
          <p:spPr>
            <a:xfrm flipV="1">
              <a:off x="4248151" y="5407121"/>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4" name="任意多边形 173"/>
            <p:cNvSpPr/>
            <p:nvPr/>
          </p:nvSpPr>
          <p:spPr>
            <a:xfrm flipV="1">
              <a:off x="4248151" y="5547184"/>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5" name="任意多边形 174"/>
            <p:cNvSpPr/>
            <p:nvPr/>
          </p:nvSpPr>
          <p:spPr>
            <a:xfrm flipV="1">
              <a:off x="4248151" y="5699008"/>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01" name="矩形 100"/>
          <p:cNvSpPr/>
          <p:nvPr userDrawn="1"/>
        </p:nvSpPr>
        <p:spPr>
          <a:xfrm>
            <a:off x="1432560" y="1341368"/>
            <a:ext cx="2240280" cy="660152"/>
          </a:xfrm>
          <a:prstGeom prst="rect">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userDrawn="1"/>
        </p:nvSpPr>
        <p:spPr>
          <a:xfrm>
            <a:off x="1356360" y="1249680"/>
            <a:ext cx="2240280" cy="660152"/>
          </a:xfrm>
          <a:prstGeom prst="rect">
            <a:avLst/>
          </a:prstGeom>
          <a:solidFill>
            <a:schemeClr val="accent2"/>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内容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userDrawn="1"/>
        </p:nvSpPr>
        <p:spPr>
          <a:xfrm>
            <a:off x="7324770" y="166032"/>
            <a:ext cx="302598" cy="302598"/>
          </a:xfrm>
          <a:prstGeom prst="triangle">
            <a:avLst/>
          </a:prstGeom>
          <a:solidFill>
            <a:schemeClr val="accent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空心弧 6"/>
          <p:cNvSpPr/>
          <p:nvPr userDrawn="1"/>
        </p:nvSpPr>
        <p:spPr>
          <a:xfrm rot="9900000" flipH="1">
            <a:off x="2320704" y="126079"/>
            <a:ext cx="506626" cy="506626"/>
          </a:xfrm>
          <a:prstGeom prst="blockArc">
            <a:avLst/>
          </a:prstGeom>
          <a:pattFill prst="dkUpDiag">
            <a:fgClr>
              <a:schemeClr val="bg1"/>
            </a:fgClr>
            <a:bgClr>
              <a:schemeClr val="accent3"/>
            </a:bgClr>
          </a:patt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userDrawn="1"/>
        </p:nvSpPr>
        <p:spPr>
          <a:xfrm>
            <a:off x="11455482" y="3108960"/>
            <a:ext cx="508480" cy="508480"/>
          </a:xfrm>
          <a:prstGeom prst="ellipse">
            <a:avLst/>
          </a:prstGeom>
          <a:pattFill prst="pct10">
            <a:fgClr>
              <a:schemeClr val="bg1"/>
            </a:fgClr>
            <a:bgClr>
              <a:schemeClr val="accent4"/>
            </a:bgClr>
          </a:patt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p:cNvGrpSpPr/>
          <p:nvPr userDrawn="1"/>
        </p:nvGrpSpPr>
        <p:grpSpPr>
          <a:xfrm>
            <a:off x="666454" y="66080"/>
            <a:ext cx="922998" cy="72787"/>
            <a:chOff x="8305511" y="4988189"/>
            <a:chExt cx="1110611" cy="87582"/>
          </a:xfrm>
          <a:solidFill>
            <a:schemeClr val="bg1"/>
          </a:solidFill>
        </p:grpSpPr>
        <p:sp>
          <p:nvSpPr>
            <p:cNvPr id="93" name="椭圆 92"/>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83"/>
          <p:cNvGrpSpPr/>
          <p:nvPr userDrawn="1"/>
        </p:nvGrpSpPr>
        <p:grpSpPr>
          <a:xfrm>
            <a:off x="666454" y="258468"/>
            <a:ext cx="922998" cy="72787"/>
            <a:chOff x="8305511" y="4988189"/>
            <a:chExt cx="1110611" cy="87582"/>
          </a:xfrm>
          <a:solidFill>
            <a:schemeClr val="bg1"/>
          </a:solidFill>
        </p:grpSpPr>
        <p:sp>
          <p:nvSpPr>
            <p:cNvPr id="85" name="椭圆 84"/>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86"/>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矩形 2"/>
          <p:cNvSpPr/>
          <p:nvPr userDrawn="1"/>
        </p:nvSpPr>
        <p:spPr>
          <a:xfrm>
            <a:off x="659757" y="613458"/>
            <a:ext cx="10868628" cy="5622242"/>
          </a:xfrm>
          <a:prstGeom prst="rect">
            <a:avLst/>
          </a:prstGeom>
          <a:solidFill>
            <a:schemeClr val="bg1"/>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userDrawn="1"/>
        </p:nvGrpSpPr>
        <p:grpSpPr>
          <a:xfrm>
            <a:off x="10884296" y="5645477"/>
            <a:ext cx="1321434" cy="104207"/>
            <a:chOff x="8305511" y="4988189"/>
            <a:chExt cx="1110611" cy="87582"/>
          </a:xfrm>
          <a:solidFill>
            <a:schemeClr val="accent3"/>
          </a:solidFill>
        </p:grpSpPr>
        <p:sp>
          <p:nvSpPr>
            <p:cNvPr id="13" name="椭圆 12"/>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userDrawn="1"/>
        </p:nvGrpSpPr>
        <p:grpSpPr>
          <a:xfrm>
            <a:off x="10884296" y="5920915"/>
            <a:ext cx="1321434" cy="104207"/>
            <a:chOff x="8305511" y="4988189"/>
            <a:chExt cx="1110611" cy="87582"/>
          </a:xfrm>
          <a:solidFill>
            <a:schemeClr val="accent3"/>
          </a:solidFill>
        </p:grpSpPr>
        <p:sp>
          <p:nvSpPr>
            <p:cNvPr id="23" name="椭圆 22"/>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userDrawn="1"/>
        </p:nvGrpSpPr>
        <p:grpSpPr>
          <a:xfrm>
            <a:off x="10884296" y="6196352"/>
            <a:ext cx="1321434" cy="104207"/>
            <a:chOff x="8305511" y="4988189"/>
            <a:chExt cx="1110611" cy="87582"/>
          </a:xfrm>
          <a:solidFill>
            <a:schemeClr val="accent3"/>
          </a:solidFill>
        </p:grpSpPr>
        <p:sp>
          <p:nvSpPr>
            <p:cNvPr id="32" name="椭圆 31"/>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userDrawn="1"/>
        </p:nvGrpSpPr>
        <p:grpSpPr>
          <a:xfrm>
            <a:off x="10884296" y="6471790"/>
            <a:ext cx="1321434" cy="104207"/>
            <a:chOff x="8305511" y="4988189"/>
            <a:chExt cx="1110611" cy="87582"/>
          </a:xfrm>
          <a:solidFill>
            <a:schemeClr val="accent3"/>
          </a:solidFill>
        </p:grpSpPr>
        <p:sp>
          <p:nvSpPr>
            <p:cNvPr id="41" name="椭圆 40"/>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9" name="组合 48"/>
          <p:cNvGrpSpPr/>
          <p:nvPr userDrawn="1"/>
        </p:nvGrpSpPr>
        <p:grpSpPr>
          <a:xfrm>
            <a:off x="10884296" y="6747227"/>
            <a:ext cx="1321434" cy="104207"/>
            <a:chOff x="8305511" y="4988189"/>
            <a:chExt cx="1110611" cy="87582"/>
          </a:xfrm>
          <a:solidFill>
            <a:schemeClr val="accent3"/>
          </a:solidFill>
        </p:grpSpPr>
        <p:sp>
          <p:nvSpPr>
            <p:cNvPr id="50" name="椭圆 49"/>
            <p:cNvSpPr/>
            <p:nvPr userDrawn="1"/>
          </p:nvSpPr>
          <p:spPr>
            <a:xfrm>
              <a:off x="8305511"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userDrawn="1"/>
          </p:nvSpPr>
          <p:spPr>
            <a:xfrm>
              <a:off x="8453377"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userDrawn="1"/>
          </p:nvSpPr>
          <p:spPr>
            <a:xfrm>
              <a:off x="8597232"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userDrawn="1"/>
          </p:nvSpPr>
          <p:spPr>
            <a:xfrm>
              <a:off x="8745098"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userDrawn="1"/>
          </p:nvSpPr>
          <p:spPr>
            <a:xfrm>
              <a:off x="8888953"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userDrawn="1"/>
          </p:nvSpPr>
          <p:spPr>
            <a:xfrm>
              <a:off x="9036819"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userDrawn="1"/>
          </p:nvSpPr>
          <p:spPr>
            <a:xfrm>
              <a:off x="9180674"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userDrawn="1"/>
          </p:nvSpPr>
          <p:spPr>
            <a:xfrm>
              <a:off x="9328540" y="4988189"/>
              <a:ext cx="87582" cy="87582"/>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p:cNvSpPr/>
          <p:nvPr userDrawn="1"/>
        </p:nvSpPr>
        <p:spPr>
          <a:xfrm>
            <a:off x="4466663" y="6069929"/>
            <a:ext cx="219536" cy="219534"/>
          </a:xfrm>
          <a:prstGeom prst="rect">
            <a:avLst/>
          </a:prstGeom>
          <a:solidFill>
            <a:schemeClr val="accent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1" name="组合 140"/>
          <p:cNvGrpSpPr/>
          <p:nvPr userDrawn="1"/>
        </p:nvGrpSpPr>
        <p:grpSpPr>
          <a:xfrm>
            <a:off x="456028" y="1255939"/>
            <a:ext cx="363418" cy="276492"/>
            <a:chOff x="4248151" y="5407121"/>
            <a:chExt cx="603435" cy="428316"/>
          </a:xfrm>
        </p:grpSpPr>
        <p:sp>
          <p:nvSpPr>
            <p:cNvPr id="142" name="任意多边形 141"/>
            <p:cNvSpPr/>
            <p:nvPr/>
          </p:nvSpPr>
          <p:spPr>
            <a:xfrm flipV="1">
              <a:off x="4248151" y="5407121"/>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3" name="任意多边形 142"/>
            <p:cNvSpPr/>
            <p:nvPr/>
          </p:nvSpPr>
          <p:spPr>
            <a:xfrm flipV="1">
              <a:off x="4248151" y="5547184"/>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4" name="任意多边形 143"/>
            <p:cNvSpPr/>
            <p:nvPr/>
          </p:nvSpPr>
          <p:spPr>
            <a:xfrm flipV="1">
              <a:off x="4248151" y="5699008"/>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8" name="十字形 7"/>
          <p:cNvSpPr/>
          <p:nvPr userDrawn="1"/>
        </p:nvSpPr>
        <p:spPr>
          <a:xfrm>
            <a:off x="11030038" y="478259"/>
            <a:ext cx="350312" cy="350312"/>
          </a:xfrm>
          <a:prstGeom prst="plus">
            <a:avLst>
              <a:gd name="adj" fmla="val 37857"/>
            </a:avLst>
          </a:prstGeom>
          <a:solidFill>
            <a:schemeClr val="accent2"/>
          </a:solidFill>
          <a:ln w="38100"/>
          <a:effectLst>
            <a:outerShdw dist="76200" dir="2700000" algn="tl" rotWithShape="0">
              <a:schemeClr val="accent3"/>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3" name="组合 152"/>
          <p:cNvGrpSpPr/>
          <p:nvPr userDrawn="1"/>
        </p:nvGrpSpPr>
        <p:grpSpPr>
          <a:xfrm>
            <a:off x="0" y="0"/>
            <a:ext cx="12325080" cy="6858001"/>
            <a:chOff x="0" y="0"/>
            <a:chExt cx="12325080" cy="6858001"/>
          </a:xfrm>
        </p:grpSpPr>
        <p:sp>
          <p:nvSpPr>
            <p:cNvPr id="154" name="任意多边形 153"/>
            <p:cNvSpPr/>
            <p:nvPr/>
          </p:nvSpPr>
          <p:spPr>
            <a:xfrm>
              <a:off x="0" y="2544452"/>
              <a:ext cx="666454" cy="884548"/>
            </a:xfrm>
            <a:custGeom>
              <a:avLst/>
              <a:gdLst>
                <a:gd name="connsiteX0" fmla="*/ 224180 w 666454"/>
                <a:gd name="connsiteY0" fmla="*/ 0 h 884548"/>
                <a:gd name="connsiteX1" fmla="*/ 666454 w 666454"/>
                <a:gd name="connsiteY1" fmla="*/ 884548 h 884548"/>
                <a:gd name="connsiteX2" fmla="*/ 0 w 666454"/>
                <a:gd name="connsiteY2" fmla="*/ 884548 h 884548"/>
                <a:gd name="connsiteX3" fmla="*/ 0 w 666454"/>
                <a:gd name="connsiteY3" fmla="*/ 448360 h 884548"/>
              </a:gdLst>
              <a:ahLst/>
              <a:cxnLst>
                <a:cxn ang="0">
                  <a:pos x="connsiteX0" y="connsiteY0"/>
                </a:cxn>
                <a:cxn ang="0">
                  <a:pos x="connsiteX1" y="connsiteY1"/>
                </a:cxn>
                <a:cxn ang="0">
                  <a:pos x="connsiteX2" y="connsiteY2"/>
                </a:cxn>
                <a:cxn ang="0">
                  <a:pos x="connsiteX3" y="connsiteY3"/>
                </a:cxn>
              </a:cxnLst>
              <a:rect l="l" t="t" r="r" b="b"/>
              <a:pathLst>
                <a:path w="666454" h="884548">
                  <a:moveTo>
                    <a:pt x="224180" y="0"/>
                  </a:moveTo>
                  <a:lnTo>
                    <a:pt x="666454" y="884548"/>
                  </a:lnTo>
                  <a:lnTo>
                    <a:pt x="0" y="884548"/>
                  </a:lnTo>
                  <a:lnTo>
                    <a:pt x="0" y="448360"/>
                  </a:lnTo>
                  <a:close/>
                </a:path>
              </a:pathLst>
            </a:custGeom>
            <a:pattFill prst="horzBrick">
              <a:fgClr>
                <a:schemeClr val="accent1"/>
              </a:fgClr>
              <a:bgClr>
                <a:schemeClr val="bg1"/>
              </a:bgClr>
            </a:pattFill>
            <a:ln w="381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0" name="任意多边形 159"/>
            <p:cNvSpPr/>
            <p:nvPr/>
          </p:nvSpPr>
          <p:spPr>
            <a:xfrm rot="2605701" flipH="1">
              <a:off x="340084" y="6333876"/>
              <a:ext cx="1034803" cy="424533"/>
            </a:xfrm>
            <a:custGeom>
              <a:avLst/>
              <a:gdLst>
                <a:gd name="connsiteX0" fmla="*/ 599864 w 1034803"/>
                <a:gd name="connsiteY0" fmla="*/ 9477 h 424533"/>
                <a:gd name="connsiteX1" fmla="*/ 145951 w 1034803"/>
                <a:gd name="connsiteY1" fmla="*/ 0 h 424533"/>
                <a:gd name="connsiteX2" fmla="*/ 0 w 1034803"/>
                <a:gd name="connsiteY2" fmla="*/ 151918 h 424533"/>
                <a:gd name="connsiteX3" fmla="*/ 287997 w 1034803"/>
                <a:gd name="connsiteY3" fmla="*/ 424533 h 424533"/>
                <a:gd name="connsiteX4" fmla="*/ 1034803 w 1034803"/>
                <a:gd name="connsiteY4" fmla="*/ 422488 h 4245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803" h="424533">
                  <a:moveTo>
                    <a:pt x="599864" y="9477"/>
                  </a:moveTo>
                  <a:lnTo>
                    <a:pt x="145951" y="0"/>
                  </a:lnTo>
                  <a:lnTo>
                    <a:pt x="0" y="151918"/>
                  </a:lnTo>
                  <a:lnTo>
                    <a:pt x="287997" y="424533"/>
                  </a:lnTo>
                  <a:lnTo>
                    <a:pt x="1034803" y="422488"/>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161" name="任意多边形 160"/>
            <p:cNvSpPr/>
            <p:nvPr/>
          </p:nvSpPr>
          <p:spPr>
            <a:xfrm rot="13446656" flipH="1">
              <a:off x="606800" y="6129375"/>
              <a:ext cx="1298823" cy="432394"/>
            </a:xfrm>
            <a:custGeom>
              <a:avLst/>
              <a:gdLst>
                <a:gd name="connsiteX0" fmla="*/ 0 w 1242654"/>
                <a:gd name="connsiteY0" fmla="*/ 401505 h 401505"/>
                <a:gd name="connsiteX1" fmla="*/ 315852 w 1242654"/>
                <a:gd name="connsiteY1" fmla="*/ 0 h 401505"/>
                <a:gd name="connsiteX2" fmla="*/ 926802 w 1242654"/>
                <a:gd name="connsiteY2" fmla="*/ 0 h 401505"/>
                <a:gd name="connsiteX3" fmla="*/ 1242654 w 1242654"/>
                <a:gd name="connsiteY3" fmla="*/ 401505 h 401505"/>
                <a:gd name="connsiteX4" fmla="*/ 0 w 1242654"/>
                <a:gd name="connsiteY4" fmla="*/ 401505 h 401505"/>
                <a:gd name="connsiteX0-1" fmla="*/ 0 w 1229133"/>
                <a:gd name="connsiteY0-2" fmla="*/ 401505 h 401505"/>
                <a:gd name="connsiteX1-3" fmla="*/ 315852 w 1229133"/>
                <a:gd name="connsiteY1-4" fmla="*/ 0 h 401505"/>
                <a:gd name="connsiteX2-5" fmla="*/ 926802 w 1229133"/>
                <a:gd name="connsiteY2-6" fmla="*/ 0 h 401505"/>
                <a:gd name="connsiteX3-7" fmla="*/ 1229133 w 1229133"/>
                <a:gd name="connsiteY3-8" fmla="*/ 398347 h 401505"/>
                <a:gd name="connsiteX4-9" fmla="*/ 0 w 1229133"/>
                <a:gd name="connsiteY4-10" fmla="*/ 401505 h 401505"/>
                <a:gd name="connsiteX0-11" fmla="*/ 0 w 1229133"/>
                <a:gd name="connsiteY0-12" fmla="*/ 406126 h 406126"/>
                <a:gd name="connsiteX1-13" fmla="*/ 396612 w 1229133"/>
                <a:gd name="connsiteY1-14" fmla="*/ 0 h 406126"/>
                <a:gd name="connsiteX2-15" fmla="*/ 926802 w 1229133"/>
                <a:gd name="connsiteY2-16" fmla="*/ 4621 h 406126"/>
                <a:gd name="connsiteX3-17" fmla="*/ 1229133 w 1229133"/>
                <a:gd name="connsiteY3-18" fmla="*/ 402968 h 406126"/>
                <a:gd name="connsiteX4-19" fmla="*/ 0 w 1229133"/>
                <a:gd name="connsiteY4-20" fmla="*/ 406126 h 406126"/>
                <a:gd name="connsiteX0-21" fmla="*/ 0 w 1229133"/>
                <a:gd name="connsiteY0-22" fmla="*/ 406126 h 406126"/>
                <a:gd name="connsiteX1-23" fmla="*/ 396612 w 1229133"/>
                <a:gd name="connsiteY1-24" fmla="*/ 0 h 406126"/>
                <a:gd name="connsiteX2-25" fmla="*/ 817343 w 1229133"/>
                <a:gd name="connsiteY2-26" fmla="*/ 4636 h 406126"/>
                <a:gd name="connsiteX3-27" fmla="*/ 1229133 w 1229133"/>
                <a:gd name="connsiteY3-28" fmla="*/ 402968 h 406126"/>
                <a:gd name="connsiteX4-29" fmla="*/ 0 w 1229133"/>
                <a:gd name="connsiteY4-30" fmla="*/ 406126 h 406126"/>
                <a:gd name="connsiteX0-31" fmla="*/ 0 w 1229133"/>
                <a:gd name="connsiteY0-32" fmla="*/ 407783 h 407783"/>
                <a:gd name="connsiteX1-33" fmla="*/ 394903 w 1229133"/>
                <a:gd name="connsiteY1-34" fmla="*/ 0 h 407783"/>
                <a:gd name="connsiteX2-35" fmla="*/ 817343 w 1229133"/>
                <a:gd name="connsiteY2-36" fmla="*/ 6293 h 407783"/>
                <a:gd name="connsiteX3-37" fmla="*/ 1229133 w 1229133"/>
                <a:gd name="connsiteY3-38" fmla="*/ 404625 h 407783"/>
                <a:gd name="connsiteX4-39" fmla="*/ 0 w 1229133"/>
                <a:gd name="connsiteY4-40" fmla="*/ 407783 h 407783"/>
                <a:gd name="connsiteX0-41" fmla="*/ 0 w 1227371"/>
                <a:gd name="connsiteY0-42" fmla="*/ 407783 h 407783"/>
                <a:gd name="connsiteX1-43" fmla="*/ 394903 w 1227371"/>
                <a:gd name="connsiteY1-44" fmla="*/ 0 h 407783"/>
                <a:gd name="connsiteX2-45" fmla="*/ 817343 w 1227371"/>
                <a:gd name="connsiteY2-46" fmla="*/ 6293 h 407783"/>
                <a:gd name="connsiteX3-47" fmla="*/ 1227371 w 1227371"/>
                <a:gd name="connsiteY3-48" fmla="*/ 399601 h 407783"/>
                <a:gd name="connsiteX4-49" fmla="*/ 0 w 1227371"/>
                <a:gd name="connsiteY4-50" fmla="*/ 407783 h 407783"/>
                <a:gd name="connsiteX0-51" fmla="*/ 0 w 1220741"/>
                <a:gd name="connsiteY0-52" fmla="*/ 400944 h 400944"/>
                <a:gd name="connsiteX1-53" fmla="*/ 388273 w 1220741"/>
                <a:gd name="connsiteY1-54" fmla="*/ 0 h 400944"/>
                <a:gd name="connsiteX2-55" fmla="*/ 810713 w 1220741"/>
                <a:gd name="connsiteY2-56" fmla="*/ 6293 h 400944"/>
                <a:gd name="connsiteX3-57" fmla="*/ 1220741 w 1220741"/>
                <a:gd name="connsiteY3-58" fmla="*/ 399601 h 400944"/>
                <a:gd name="connsiteX4-59" fmla="*/ 0 w 1220741"/>
                <a:gd name="connsiteY4-60" fmla="*/ 400944 h 400944"/>
                <a:gd name="connsiteX0-61" fmla="*/ 0 w 1220741"/>
                <a:gd name="connsiteY0-62" fmla="*/ 400944 h 400944"/>
                <a:gd name="connsiteX1-63" fmla="*/ 388273 w 1220741"/>
                <a:gd name="connsiteY1-64" fmla="*/ 0 h 400944"/>
                <a:gd name="connsiteX2-65" fmla="*/ 810713 w 1220741"/>
                <a:gd name="connsiteY2-66" fmla="*/ 6293 h 400944"/>
                <a:gd name="connsiteX3-67" fmla="*/ 1220741 w 1220741"/>
                <a:gd name="connsiteY3-68" fmla="*/ 399601 h 400944"/>
                <a:gd name="connsiteX4-69" fmla="*/ 0 w 1220741"/>
                <a:gd name="connsiteY4-70" fmla="*/ 400944 h 400944"/>
                <a:gd name="connsiteX0-71" fmla="*/ 0 w 1220741"/>
                <a:gd name="connsiteY0-72" fmla="*/ 400944 h 400944"/>
                <a:gd name="connsiteX1-73" fmla="*/ 388273 w 1220741"/>
                <a:gd name="connsiteY1-74" fmla="*/ 0 h 400944"/>
                <a:gd name="connsiteX2-75" fmla="*/ 810713 w 1220741"/>
                <a:gd name="connsiteY2-76" fmla="*/ 6293 h 400944"/>
                <a:gd name="connsiteX3-77" fmla="*/ 1220741 w 1220741"/>
                <a:gd name="connsiteY3-78" fmla="*/ 399601 h 400944"/>
                <a:gd name="connsiteX4-79" fmla="*/ 0 w 1220741"/>
                <a:gd name="connsiteY4-80" fmla="*/ 400944 h 400944"/>
                <a:gd name="connsiteX0-81" fmla="*/ 0 w 1220741"/>
                <a:gd name="connsiteY0-82" fmla="*/ 400944 h 400944"/>
                <a:gd name="connsiteX1-83" fmla="*/ 388273 w 1220741"/>
                <a:gd name="connsiteY1-84" fmla="*/ 0 h 400944"/>
                <a:gd name="connsiteX2-85" fmla="*/ 810713 w 1220741"/>
                <a:gd name="connsiteY2-86" fmla="*/ 6293 h 400944"/>
                <a:gd name="connsiteX3-87" fmla="*/ 1220741 w 1220741"/>
                <a:gd name="connsiteY3-88" fmla="*/ 399601 h 400944"/>
                <a:gd name="connsiteX4-89" fmla="*/ 0 w 1220741"/>
                <a:gd name="connsiteY4-90" fmla="*/ 400944 h 4009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741" h="400944">
                  <a:moveTo>
                    <a:pt x="0" y="400944"/>
                  </a:moveTo>
                  <a:lnTo>
                    <a:pt x="388273" y="0"/>
                  </a:lnTo>
                  <a:lnTo>
                    <a:pt x="810713" y="6293"/>
                  </a:lnTo>
                  <a:lnTo>
                    <a:pt x="1220741" y="399601"/>
                  </a:lnTo>
                  <a:lnTo>
                    <a:pt x="0" y="400944"/>
                  </a:lnTo>
                  <a:close/>
                </a:path>
              </a:pathLst>
            </a:cu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2" name="矩形 161"/>
            <p:cNvSpPr/>
            <p:nvPr/>
          </p:nvSpPr>
          <p:spPr>
            <a:xfrm flipH="1">
              <a:off x="332359" y="5732357"/>
              <a:ext cx="608055" cy="608055"/>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3" name="任意多边形 162"/>
            <p:cNvSpPr/>
            <p:nvPr/>
          </p:nvSpPr>
          <p:spPr>
            <a:xfrm flipH="1">
              <a:off x="1272489" y="6644654"/>
              <a:ext cx="600479" cy="213347"/>
            </a:xfrm>
            <a:custGeom>
              <a:avLst/>
              <a:gdLst>
                <a:gd name="connsiteX0" fmla="*/ 600479 w 600479"/>
                <a:gd name="connsiteY0" fmla="*/ 0 h 213347"/>
                <a:gd name="connsiteX1" fmla="*/ 0 w 600479"/>
                <a:gd name="connsiteY1" fmla="*/ 0 h 213347"/>
                <a:gd name="connsiteX2" fmla="*/ 0 w 600479"/>
                <a:gd name="connsiteY2" fmla="*/ 213347 h 213347"/>
                <a:gd name="connsiteX3" fmla="*/ 600479 w 600479"/>
                <a:gd name="connsiteY3" fmla="*/ 213347 h 213347"/>
              </a:gdLst>
              <a:ahLst/>
              <a:cxnLst>
                <a:cxn ang="0">
                  <a:pos x="connsiteX0" y="connsiteY0"/>
                </a:cxn>
                <a:cxn ang="0">
                  <a:pos x="connsiteX1" y="connsiteY1"/>
                </a:cxn>
                <a:cxn ang="0">
                  <a:pos x="connsiteX2" y="connsiteY2"/>
                </a:cxn>
                <a:cxn ang="0">
                  <a:pos x="connsiteX3" y="connsiteY3"/>
                </a:cxn>
              </a:cxnLst>
              <a:rect l="l" t="t" r="r" b="b"/>
              <a:pathLst>
                <a:path w="600479" h="213347">
                  <a:moveTo>
                    <a:pt x="600479" y="0"/>
                  </a:moveTo>
                  <a:lnTo>
                    <a:pt x="0" y="0"/>
                  </a:lnTo>
                  <a:lnTo>
                    <a:pt x="0" y="213347"/>
                  </a:lnTo>
                  <a:lnTo>
                    <a:pt x="600479" y="213347"/>
                  </a:ln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164" name="任意多边形 163"/>
            <p:cNvSpPr/>
            <p:nvPr/>
          </p:nvSpPr>
          <p:spPr>
            <a:xfrm rot="2605701" flipH="1">
              <a:off x="10591350" y="474500"/>
              <a:ext cx="1600478" cy="525260"/>
            </a:xfrm>
            <a:custGeom>
              <a:avLst/>
              <a:gdLst>
                <a:gd name="connsiteX0" fmla="*/ 0 w 1282532"/>
                <a:gd name="connsiteY0" fmla="*/ 415690 h 415690"/>
                <a:gd name="connsiteX1" fmla="*/ 327011 w 1282532"/>
                <a:gd name="connsiteY1" fmla="*/ 0 h 415690"/>
                <a:gd name="connsiteX2" fmla="*/ 955521 w 1282532"/>
                <a:gd name="connsiteY2" fmla="*/ 0 h 415690"/>
                <a:gd name="connsiteX3" fmla="*/ 1282532 w 1282532"/>
                <a:gd name="connsiteY3" fmla="*/ 415690 h 415690"/>
                <a:gd name="connsiteX4" fmla="*/ 0 w 1282532"/>
                <a:gd name="connsiteY4" fmla="*/ 415690 h 415690"/>
                <a:gd name="connsiteX0-1" fmla="*/ 0 w 1258137"/>
                <a:gd name="connsiteY0-2" fmla="*/ 415690 h 415690"/>
                <a:gd name="connsiteX1-3" fmla="*/ 327011 w 1258137"/>
                <a:gd name="connsiteY1-4" fmla="*/ 0 h 415690"/>
                <a:gd name="connsiteX2-5" fmla="*/ 955521 w 1258137"/>
                <a:gd name="connsiteY2-6" fmla="*/ 0 h 415690"/>
                <a:gd name="connsiteX3-7" fmla="*/ 1258137 w 1258137"/>
                <a:gd name="connsiteY3-8" fmla="*/ 386040 h 415690"/>
                <a:gd name="connsiteX4-9" fmla="*/ 0 w 1258137"/>
                <a:gd name="connsiteY4-10" fmla="*/ 415690 h 415690"/>
                <a:gd name="connsiteX0-11" fmla="*/ 0 w 1247761"/>
                <a:gd name="connsiteY0-12" fmla="*/ 415690 h 415690"/>
                <a:gd name="connsiteX1-13" fmla="*/ 327011 w 1247761"/>
                <a:gd name="connsiteY1-14" fmla="*/ 0 h 415690"/>
                <a:gd name="connsiteX2-15" fmla="*/ 955521 w 1247761"/>
                <a:gd name="connsiteY2-16" fmla="*/ 0 h 415690"/>
                <a:gd name="connsiteX3-17" fmla="*/ 1247761 w 1247761"/>
                <a:gd name="connsiteY3-18" fmla="*/ 376218 h 415690"/>
                <a:gd name="connsiteX4-19" fmla="*/ 0 w 1247761"/>
                <a:gd name="connsiteY4-20" fmla="*/ 415690 h 415690"/>
                <a:gd name="connsiteX0-21" fmla="*/ 0 w 1234665"/>
                <a:gd name="connsiteY0-22" fmla="*/ 415690 h 415690"/>
                <a:gd name="connsiteX1-23" fmla="*/ 327011 w 1234665"/>
                <a:gd name="connsiteY1-24" fmla="*/ 0 h 415690"/>
                <a:gd name="connsiteX2-25" fmla="*/ 955521 w 1234665"/>
                <a:gd name="connsiteY2-26" fmla="*/ 0 h 415690"/>
                <a:gd name="connsiteX3-27" fmla="*/ 1234665 w 1234665"/>
                <a:gd name="connsiteY3-28" fmla="*/ 390053 h 415690"/>
                <a:gd name="connsiteX4-29" fmla="*/ 0 w 1234665"/>
                <a:gd name="connsiteY4-30" fmla="*/ 415690 h 415690"/>
                <a:gd name="connsiteX0-31" fmla="*/ 0 w 1287654"/>
                <a:gd name="connsiteY0-32" fmla="*/ 326185 h 390053"/>
                <a:gd name="connsiteX1-33" fmla="*/ 380000 w 1287654"/>
                <a:gd name="connsiteY1-34" fmla="*/ 0 h 390053"/>
                <a:gd name="connsiteX2-35" fmla="*/ 1008510 w 1287654"/>
                <a:gd name="connsiteY2-36" fmla="*/ 0 h 390053"/>
                <a:gd name="connsiteX3-37" fmla="*/ 1287654 w 1287654"/>
                <a:gd name="connsiteY3-38" fmla="*/ 390053 h 390053"/>
                <a:gd name="connsiteX4-39" fmla="*/ 0 w 1287654"/>
                <a:gd name="connsiteY4-40" fmla="*/ 326185 h 390053"/>
                <a:gd name="connsiteX0-41" fmla="*/ 0 w 1235220"/>
                <a:gd name="connsiteY0-42" fmla="*/ 395493 h 395493"/>
                <a:gd name="connsiteX1-43" fmla="*/ 327566 w 1235220"/>
                <a:gd name="connsiteY1-44" fmla="*/ 0 h 395493"/>
                <a:gd name="connsiteX2-45" fmla="*/ 956076 w 1235220"/>
                <a:gd name="connsiteY2-46" fmla="*/ 0 h 395493"/>
                <a:gd name="connsiteX3-47" fmla="*/ 1235220 w 1235220"/>
                <a:gd name="connsiteY3-48" fmla="*/ 390053 h 395493"/>
                <a:gd name="connsiteX4-49" fmla="*/ 0 w 1235220"/>
                <a:gd name="connsiteY4-50" fmla="*/ 395493 h 395493"/>
                <a:gd name="connsiteX0-51" fmla="*/ 0 w 1235220"/>
                <a:gd name="connsiteY0-52" fmla="*/ 395493 h 395493"/>
                <a:gd name="connsiteX1-53" fmla="*/ 327566 w 1235220"/>
                <a:gd name="connsiteY1-54" fmla="*/ 0 h 395493"/>
                <a:gd name="connsiteX2-55" fmla="*/ 811325 w 1235220"/>
                <a:gd name="connsiteY2-56" fmla="*/ 3971 h 395493"/>
                <a:gd name="connsiteX3-57" fmla="*/ 1235220 w 1235220"/>
                <a:gd name="connsiteY3-58" fmla="*/ 390053 h 395493"/>
                <a:gd name="connsiteX4-59" fmla="*/ 0 w 1235220"/>
                <a:gd name="connsiteY4-60" fmla="*/ 395493 h 395493"/>
                <a:gd name="connsiteX0-61" fmla="*/ 0 w 1228579"/>
                <a:gd name="connsiteY0-62" fmla="*/ 395493 h 395493"/>
                <a:gd name="connsiteX1-63" fmla="*/ 327566 w 1228579"/>
                <a:gd name="connsiteY1-64" fmla="*/ 0 h 395493"/>
                <a:gd name="connsiteX2-65" fmla="*/ 811325 w 1228579"/>
                <a:gd name="connsiteY2-66" fmla="*/ 3971 h 395493"/>
                <a:gd name="connsiteX3-67" fmla="*/ 1228579 w 1228579"/>
                <a:gd name="connsiteY3-68" fmla="*/ 393604 h 395493"/>
                <a:gd name="connsiteX4-69" fmla="*/ 0 w 1228579"/>
                <a:gd name="connsiteY4-70" fmla="*/ 395493 h 395493"/>
                <a:gd name="connsiteX0-71" fmla="*/ 0 w 1216658"/>
                <a:gd name="connsiteY0-72" fmla="*/ 395493 h 395493"/>
                <a:gd name="connsiteX1-73" fmla="*/ 327566 w 1216658"/>
                <a:gd name="connsiteY1-74" fmla="*/ 0 h 395493"/>
                <a:gd name="connsiteX2-75" fmla="*/ 811325 w 1216658"/>
                <a:gd name="connsiteY2-76" fmla="*/ 3971 h 395493"/>
                <a:gd name="connsiteX3-77" fmla="*/ 1216658 w 1216658"/>
                <a:gd name="connsiteY3-78" fmla="*/ 388878 h 395493"/>
                <a:gd name="connsiteX4-79" fmla="*/ 0 w 1216658"/>
                <a:gd name="connsiteY4-80" fmla="*/ 395493 h 395493"/>
                <a:gd name="connsiteX0-81" fmla="*/ 0 w 1220117"/>
                <a:gd name="connsiteY0-82" fmla="*/ 395493 h 395493"/>
                <a:gd name="connsiteX1-83" fmla="*/ 327566 w 1220117"/>
                <a:gd name="connsiteY1-84" fmla="*/ 0 h 395493"/>
                <a:gd name="connsiteX2-85" fmla="*/ 811325 w 1220117"/>
                <a:gd name="connsiteY2-86" fmla="*/ 3971 h 395493"/>
                <a:gd name="connsiteX3-87" fmla="*/ 1220117 w 1220117"/>
                <a:gd name="connsiteY3-88" fmla="*/ 392152 h 395493"/>
                <a:gd name="connsiteX4-89" fmla="*/ 0 w 1220117"/>
                <a:gd name="connsiteY4-90" fmla="*/ 395493 h 395493"/>
                <a:gd name="connsiteX0-91" fmla="*/ 0 w 1220117"/>
                <a:gd name="connsiteY0-92" fmla="*/ 395493 h 395493"/>
                <a:gd name="connsiteX1-93" fmla="*/ 327566 w 1220117"/>
                <a:gd name="connsiteY1-94" fmla="*/ 0 h 395493"/>
                <a:gd name="connsiteX2-95" fmla="*/ 811325 w 1220117"/>
                <a:gd name="connsiteY2-96" fmla="*/ 3971 h 395493"/>
                <a:gd name="connsiteX3-97" fmla="*/ 1220117 w 1220117"/>
                <a:gd name="connsiteY3-98" fmla="*/ 392153 h 395493"/>
                <a:gd name="connsiteX4-99" fmla="*/ 0 w 1220117"/>
                <a:gd name="connsiteY4-100" fmla="*/ 395493 h 395493"/>
                <a:gd name="connsiteX0-101" fmla="*/ 0 w 1220117"/>
                <a:gd name="connsiteY0-102" fmla="*/ 400429 h 400429"/>
                <a:gd name="connsiteX1-103" fmla="*/ 384701 w 1220117"/>
                <a:gd name="connsiteY1-104" fmla="*/ 0 h 400429"/>
                <a:gd name="connsiteX2-105" fmla="*/ 811325 w 1220117"/>
                <a:gd name="connsiteY2-106" fmla="*/ 8907 h 400429"/>
                <a:gd name="connsiteX3-107" fmla="*/ 1220117 w 1220117"/>
                <a:gd name="connsiteY3-108" fmla="*/ 397089 h 400429"/>
                <a:gd name="connsiteX4-109" fmla="*/ 0 w 1220117"/>
                <a:gd name="connsiteY4-110" fmla="*/ 400429 h 400429"/>
                <a:gd name="connsiteX0-111" fmla="*/ 0 w 1220117"/>
                <a:gd name="connsiteY0-112" fmla="*/ 400429 h 400429"/>
                <a:gd name="connsiteX1-113" fmla="*/ 384701 w 1220117"/>
                <a:gd name="connsiteY1-114" fmla="*/ 0 h 400429"/>
                <a:gd name="connsiteX2-115" fmla="*/ 811325 w 1220117"/>
                <a:gd name="connsiteY2-116" fmla="*/ 8907 h 400429"/>
                <a:gd name="connsiteX3-117" fmla="*/ 1220117 w 1220117"/>
                <a:gd name="connsiteY3-118" fmla="*/ 397089 h 400429"/>
                <a:gd name="connsiteX4-119" fmla="*/ 0 w 1220117"/>
                <a:gd name="connsiteY4-120" fmla="*/ 400429 h 400429"/>
                <a:gd name="connsiteX0-121" fmla="*/ 0 w 1220117"/>
                <a:gd name="connsiteY0-122" fmla="*/ 400429 h 400429"/>
                <a:gd name="connsiteX1-123" fmla="*/ 384701 w 1220117"/>
                <a:gd name="connsiteY1-124" fmla="*/ 0 h 400429"/>
                <a:gd name="connsiteX2-125" fmla="*/ 811325 w 1220117"/>
                <a:gd name="connsiteY2-126" fmla="*/ 8907 h 400429"/>
                <a:gd name="connsiteX3-127" fmla="*/ 1220117 w 1220117"/>
                <a:gd name="connsiteY3-128" fmla="*/ 397089 h 400429"/>
                <a:gd name="connsiteX4-129" fmla="*/ 0 w 1220117"/>
                <a:gd name="connsiteY4-130" fmla="*/ 400429 h 40042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0117" h="400429">
                  <a:moveTo>
                    <a:pt x="0" y="400429"/>
                  </a:moveTo>
                  <a:lnTo>
                    <a:pt x="384701" y="0"/>
                  </a:lnTo>
                  <a:lnTo>
                    <a:pt x="811325" y="8907"/>
                  </a:lnTo>
                  <a:lnTo>
                    <a:pt x="1220117" y="397089"/>
                  </a:lnTo>
                  <a:lnTo>
                    <a:pt x="0" y="400429"/>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5" name="任意多边形 164"/>
            <p:cNvSpPr/>
            <p:nvPr/>
          </p:nvSpPr>
          <p:spPr>
            <a:xfrm rot="13446656" flipH="1">
              <a:off x="11218937" y="117650"/>
              <a:ext cx="1106143" cy="532497"/>
            </a:xfrm>
            <a:custGeom>
              <a:avLst/>
              <a:gdLst>
                <a:gd name="connsiteX0" fmla="*/ 0 w 1106143"/>
                <a:gd name="connsiteY0" fmla="*/ 264764 h 532497"/>
                <a:gd name="connsiteX1" fmla="*/ 276173 w 1106143"/>
                <a:gd name="connsiteY1" fmla="*/ 532497 h 532497"/>
                <a:gd name="connsiteX2" fmla="*/ 880564 w 1106143"/>
                <a:gd name="connsiteY2" fmla="*/ 531823 h 532497"/>
                <a:gd name="connsiteX3" fmla="*/ 1106143 w 1106143"/>
                <a:gd name="connsiteY3" fmla="*/ 299132 h 532497"/>
                <a:gd name="connsiteX4" fmla="*/ 807087 w 1106143"/>
                <a:gd name="connsiteY4" fmla="*/ 8367 h 532497"/>
                <a:gd name="connsiteX5" fmla="*/ 252955 w 1106143"/>
                <a:gd name="connsiteY5" fmla="*/ 0 h 532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6143" h="532497">
                  <a:moveTo>
                    <a:pt x="0" y="264764"/>
                  </a:moveTo>
                  <a:lnTo>
                    <a:pt x="276173" y="532497"/>
                  </a:lnTo>
                  <a:lnTo>
                    <a:pt x="880564" y="531823"/>
                  </a:lnTo>
                  <a:lnTo>
                    <a:pt x="1106143" y="299132"/>
                  </a:lnTo>
                  <a:lnTo>
                    <a:pt x="807087" y="8367"/>
                  </a:lnTo>
                  <a:lnTo>
                    <a:pt x="252955" y="0"/>
                  </a:lnTo>
                  <a:close/>
                </a:path>
              </a:pathLst>
            </a:cu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166" name="任意多边形 165"/>
            <p:cNvSpPr/>
            <p:nvPr/>
          </p:nvSpPr>
          <p:spPr>
            <a:xfrm flipH="1">
              <a:off x="10626909" y="0"/>
              <a:ext cx="749660" cy="371212"/>
            </a:xfrm>
            <a:custGeom>
              <a:avLst/>
              <a:gdLst>
                <a:gd name="connsiteX0" fmla="*/ 749660 w 749660"/>
                <a:gd name="connsiteY0" fmla="*/ 0 h 371212"/>
                <a:gd name="connsiteX1" fmla="*/ 0 w 749660"/>
                <a:gd name="connsiteY1" fmla="*/ 0 h 371212"/>
                <a:gd name="connsiteX2" fmla="*/ 0 w 749660"/>
                <a:gd name="connsiteY2" fmla="*/ 371212 h 371212"/>
                <a:gd name="connsiteX3" fmla="*/ 749660 w 749660"/>
                <a:gd name="connsiteY3" fmla="*/ 371212 h 371212"/>
              </a:gdLst>
              <a:ahLst/>
              <a:cxnLst>
                <a:cxn ang="0">
                  <a:pos x="connsiteX0" y="connsiteY0"/>
                </a:cxn>
                <a:cxn ang="0">
                  <a:pos x="connsiteX1" y="connsiteY1"/>
                </a:cxn>
                <a:cxn ang="0">
                  <a:pos x="connsiteX2" y="connsiteY2"/>
                </a:cxn>
                <a:cxn ang="0">
                  <a:pos x="connsiteX3" y="connsiteY3"/>
                </a:cxn>
              </a:cxnLst>
              <a:rect l="l" t="t" r="r" b="b"/>
              <a:pathLst>
                <a:path w="749660" h="371212">
                  <a:moveTo>
                    <a:pt x="749660" y="0"/>
                  </a:moveTo>
                  <a:lnTo>
                    <a:pt x="0" y="0"/>
                  </a:lnTo>
                  <a:lnTo>
                    <a:pt x="0" y="371212"/>
                  </a:lnTo>
                  <a:lnTo>
                    <a:pt x="749660" y="371212"/>
                  </a:lnTo>
                  <a:close/>
                </a:path>
              </a:pathLst>
            </a:cu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167" name="任意多边形 166"/>
            <p:cNvSpPr/>
            <p:nvPr/>
          </p:nvSpPr>
          <p:spPr>
            <a:xfrm flipH="1">
              <a:off x="11785980" y="746305"/>
              <a:ext cx="406021" cy="747026"/>
            </a:xfrm>
            <a:custGeom>
              <a:avLst/>
              <a:gdLst>
                <a:gd name="connsiteX0" fmla="*/ 406021 w 406021"/>
                <a:gd name="connsiteY0" fmla="*/ 0 h 747026"/>
                <a:gd name="connsiteX1" fmla="*/ 0 w 406021"/>
                <a:gd name="connsiteY1" fmla="*/ 0 h 747026"/>
                <a:gd name="connsiteX2" fmla="*/ 0 w 406021"/>
                <a:gd name="connsiteY2" fmla="*/ 747026 h 747026"/>
                <a:gd name="connsiteX3" fmla="*/ 406021 w 406021"/>
                <a:gd name="connsiteY3" fmla="*/ 747026 h 747026"/>
              </a:gdLst>
              <a:ahLst/>
              <a:cxnLst>
                <a:cxn ang="0">
                  <a:pos x="connsiteX0" y="connsiteY0"/>
                </a:cxn>
                <a:cxn ang="0">
                  <a:pos x="connsiteX1" y="connsiteY1"/>
                </a:cxn>
                <a:cxn ang="0">
                  <a:pos x="connsiteX2" y="connsiteY2"/>
                </a:cxn>
                <a:cxn ang="0">
                  <a:pos x="connsiteX3" y="connsiteY3"/>
                </a:cxn>
              </a:cxnLst>
              <a:rect l="l" t="t" r="r" b="b"/>
              <a:pathLst>
                <a:path w="406021" h="747026">
                  <a:moveTo>
                    <a:pt x="406021" y="0"/>
                  </a:moveTo>
                  <a:lnTo>
                    <a:pt x="0" y="0"/>
                  </a:lnTo>
                  <a:lnTo>
                    <a:pt x="0" y="747026"/>
                  </a:lnTo>
                  <a:lnTo>
                    <a:pt x="406021" y="747026"/>
                  </a:ln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grpSp>
      <p:grpSp>
        <p:nvGrpSpPr>
          <p:cNvPr id="168" name="组合 167"/>
          <p:cNvGrpSpPr/>
          <p:nvPr userDrawn="1"/>
        </p:nvGrpSpPr>
        <p:grpSpPr>
          <a:xfrm>
            <a:off x="8974781" y="491281"/>
            <a:ext cx="518174" cy="446268"/>
            <a:chOff x="6833684" y="847036"/>
            <a:chExt cx="343457" cy="295796"/>
          </a:xfrm>
        </p:grpSpPr>
        <p:sp>
          <p:nvSpPr>
            <p:cNvPr id="169" name="十字形 168"/>
            <p:cNvSpPr/>
            <p:nvPr/>
          </p:nvSpPr>
          <p:spPr>
            <a:xfrm>
              <a:off x="6883235" y="848926"/>
              <a:ext cx="293906" cy="293906"/>
            </a:xfrm>
            <a:prstGeom prst="plus">
              <a:avLst>
                <a:gd name="adj" fmla="val 36883"/>
              </a:avLst>
            </a:prstGeom>
            <a:pattFill prst="pct20">
              <a:fgClr>
                <a:schemeClr val="tx1"/>
              </a:fgClr>
              <a:bgClr>
                <a:srgbClr val="0F4CC5"/>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0" name="十字形 169"/>
            <p:cNvSpPr/>
            <p:nvPr/>
          </p:nvSpPr>
          <p:spPr>
            <a:xfrm>
              <a:off x="6833684" y="847036"/>
              <a:ext cx="293906" cy="293906"/>
            </a:xfrm>
            <a:prstGeom prst="plus">
              <a:avLst>
                <a:gd name="adj" fmla="val 36883"/>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71" name="同心圆 170"/>
          <p:cNvSpPr/>
          <p:nvPr userDrawn="1"/>
        </p:nvSpPr>
        <p:spPr>
          <a:xfrm>
            <a:off x="6887369" y="1227986"/>
            <a:ext cx="260410" cy="260410"/>
          </a:xfrm>
          <a:prstGeom prst="donu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172" name="组合 171"/>
          <p:cNvGrpSpPr/>
          <p:nvPr userDrawn="1"/>
        </p:nvGrpSpPr>
        <p:grpSpPr>
          <a:xfrm>
            <a:off x="11146691" y="1694593"/>
            <a:ext cx="363418" cy="276492"/>
            <a:chOff x="4248151" y="5407121"/>
            <a:chExt cx="603435" cy="428316"/>
          </a:xfrm>
        </p:grpSpPr>
        <p:sp>
          <p:nvSpPr>
            <p:cNvPr id="173" name="任意多边形 172"/>
            <p:cNvSpPr/>
            <p:nvPr/>
          </p:nvSpPr>
          <p:spPr>
            <a:xfrm flipV="1">
              <a:off x="4248151" y="5407121"/>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4" name="任意多边形 173"/>
            <p:cNvSpPr/>
            <p:nvPr/>
          </p:nvSpPr>
          <p:spPr>
            <a:xfrm flipV="1">
              <a:off x="4248151" y="5547184"/>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5" name="任意多边形 174"/>
            <p:cNvSpPr/>
            <p:nvPr/>
          </p:nvSpPr>
          <p:spPr>
            <a:xfrm flipV="1">
              <a:off x="4248151" y="5699008"/>
              <a:ext cx="603435" cy="13642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页">
    <p:spTree>
      <p:nvGrpSpPr>
        <p:cNvPr id="1" name=""/>
        <p:cNvGrpSpPr/>
        <p:nvPr/>
      </p:nvGrpSpPr>
      <p:grpSpPr>
        <a:xfrm>
          <a:off x="0" y="0"/>
          <a:ext cx="0" cy="0"/>
          <a:chOff x="0" y="0"/>
          <a:chExt cx="0" cy="0"/>
        </a:xfrm>
      </p:grpSpPr>
      <p:sp>
        <p:nvSpPr>
          <p:cNvPr id="2" name="矩形 1"/>
          <p:cNvSpPr/>
          <p:nvPr userDrawn="1"/>
        </p:nvSpPr>
        <p:spPr>
          <a:xfrm>
            <a:off x="0" y="0"/>
            <a:ext cx="200684" cy="6858000"/>
          </a:xfrm>
          <a:prstGeom prst="rect">
            <a:avLst/>
          </a:prstGeom>
          <a:solidFill>
            <a:schemeClr val="accent5"/>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 name="组合 2"/>
          <p:cNvGrpSpPr/>
          <p:nvPr userDrawn="1"/>
        </p:nvGrpSpPr>
        <p:grpSpPr>
          <a:xfrm>
            <a:off x="5945346" y="0"/>
            <a:ext cx="6275524" cy="6857999"/>
            <a:chOff x="5388993" y="-514587"/>
            <a:chExt cx="6306973" cy="8373870"/>
          </a:xfrm>
        </p:grpSpPr>
        <p:sp>
          <p:nvSpPr>
            <p:cNvPr id="4" name="矩形 3"/>
            <p:cNvSpPr/>
            <p:nvPr/>
          </p:nvSpPr>
          <p:spPr>
            <a:xfrm>
              <a:off x="9073064" y="1845471"/>
              <a:ext cx="1742738" cy="4576843"/>
            </a:xfrm>
            <a:prstGeom prst="rect">
              <a:avLst/>
            </a:prstGeom>
            <a:solidFill>
              <a:schemeClr val="accent6"/>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矩形 4"/>
            <p:cNvSpPr/>
            <p:nvPr/>
          </p:nvSpPr>
          <p:spPr>
            <a:xfrm>
              <a:off x="9953228" y="-514587"/>
              <a:ext cx="1742738" cy="3322331"/>
            </a:xfrm>
            <a:prstGeom prst="rect">
              <a:avLst/>
            </a:prstGeom>
            <a:solidFill>
              <a:schemeClr val="accent2"/>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矩形 5"/>
            <p:cNvSpPr/>
            <p:nvPr/>
          </p:nvSpPr>
          <p:spPr>
            <a:xfrm>
              <a:off x="7264101" y="974102"/>
              <a:ext cx="1742738" cy="4576843"/>
            </a:xfrm>
            <a:prstGeom prst="rect">
              <a:avLst/>
            </a:prstGeom>
            <a:solidFill>
              <a:schemeClr val="accent3"/>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5388993" y="4634577"/>
              <a:ext cx="2761129" cy="3224706"/>
            </a:xfrm>
            <a:prstGeom prst="rect">
              <a:avLst/>
            </a:prstGeom>
            <a:solidFill>
              <a:schemeClr val="accent5"/>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8" name="椭圆 7"/>
          <p:cNvSpPr/>
          <p:nvPr userDrawn="1"/>
        </p:nvSpPr>
        <p:spPr>
          <a:xfrm>
            <a:off x="10722166" y="6134099"/>
            <a:ext cx="101601" cy="10160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userDrawn="1"/>
        </p:nvSpPr>
        <p:spPr>
          <a:xfrm>
            <a:off x="10890377" y="6134099"/>
            <a:ext cx="101601" cy="10160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userDrawn="1"/>
        </p:nvSpPr>
        <p:spPr>
          <a:xfrm>
            <a:off x="11058588" y="6134099"/>
            <a:ext cx="101601" cy="10160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11226799" y="6134099"/>
            <a:ext cx="101601" cy="101601"/>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7.jpe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780637" y="2089507"/>
            <a:ext cx="6417141" cy="923330"/>
          </a:xfrm>
          <a:prstGeom prst="rect">
            <a:avLst/>
          </a:prstGeom>
          <a:noFill/>
        </p:spPr>
        <p:txBody>
          <a:bodyPr wrap="none" rtlCol="0">
            <a:spAutoFit/>
          </a:bodyPr>
          <a:lstStyle/>
          <a:p>
            <a:r>
              <a:rPr lang="zh-CN" altLang="en-US" sz="5400" dirty="0">
                <a:solidFill>
                  <a:schemeClr val="tx1">
                    <a:lumMod val="85000"/>
                    <a:lumOff val="15000"/>
                  </a:schemeClr>
                </a:solidFill>
                <a:cs typeface="+mn-ea"/>
                <a:sym typeface="+mn-lt"/>
              </a:rPr>
              <a:t>飞行棋程序设计答辩</a:t>
            </a:r>
            <a:endParaRPr lang="en-US" altLang="zh-CN" sz="5400" dirty="0">
              <a:solidFill>
                <a:schemeClr val="tx1">
                  <a:lumMod val="85000"/>
                  <a:lumOff val="15000"/>
                </a:schemeClr>
              </a:solidFill>
              <a:cs typeface="+mn-ea"/>
              <a:sym typeface="+mn-lt"/>
            </a:endParaRPr>
          </a:p>
        </p:txBody>
      </p:sp>
      <p:cxnSp>
        <p:nvCxnSpPr>
          <p:cNvPr id="13" name="直接箭头连接符 12"/>
          <p:cNvCxnSpPr/>
          <p:nvPr/>
        </p:nvCxnSpPr>
        <p:spPr>
          <a:xfrm>
            <a:off x="1260438" y="3865944"/>
            <a:ext cx="0" cy="1997646"/>
          </a:xfrm>
          <a:prstGeom prst="straightConnector1">
            <a:avLst/>
          </a:prstGeom>
          <a:ln>
            <a:solidFill>
              <a:schemeClr val="accent1">
                <a:alpha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926951" y="5980211"/>
            <a:ext cx="4780476" cy="307777"/>
          </a:xfrm>
          <a:prstGeom prst="rect">
            <a:avLst/>
          </a:prstGeom>
          <a:noFill/>
        </p:spPr>
        <p:txBody>
          <a:bodyPr wrap="none" rtlCol="0">
            <a:spAutoFit/>
          </a:bodyPr>
          <a:lstStyle/>
          <a:p>
            <a:r>
              <a:rPr lang="zh-CN" altLang="en-US" sz="1400" dirty="0">
                <a:solidFill>
                  <a:schemeClr val="tx1">
                    <a:lumMod val="85000"/>
                    <a:lumOff val="15000"/>
                  </a:schemeClr>
                </a:solidFill>
                <a:cs typeface="+mn-ea"/>
                <a:sym typeface="+mn-lt"/>
              </a:rPr>
              <a:t>汇报人：艾乐研、彭家乐、黄棪峰             指导老师：龚伟</a:t>
            </a:r>
          </a:p>
        </p:txBody>
      </p:sp>
      <p:sp>
        <p:nvSpPr>
          <p:cNvPr id="16" name="文本框 15"/>
          <p:cNvSpPr txBox="1"/>
          <p:nvPr/>
        </p:nvSpPr>
        <p:spPr>
          <a:xfrm>
            <a:off x="799826" y="419548"/>
            <a:ext cx="748923"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小组分工</a:t>
            </a:r>
          </a:p>
        </p:txBody>
      </p:sp>
      <p:sp>
        <p:nvSpPr>
          <p:cNvPr id="17" name="文本框 16"/>
          <p:cNvSpPr txBox="1"/>
          <p:nvPr/>
        </p:nvSpPr>
        <p:spPr>
          <a:xfrm>
            <a:off x="1679242" y="419548"/>
            <a:ext cx="748923"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基本架构</a:t>
            </a:r>
          </a:p>
        </p:txBody>
      </p:sp>
      <p:sp>
        <p:nvSpPr>
          <p:cNvPr id="18" name="文本框 17"/>
          <p:cNvSpPr txBox="1"/>
          <p:nvPr/>
        </p:nvSpPr>
        <p:spPr>
          <a:xfrm>
            <a:off x="2558658" y="419548"/>
            <a:ext cx="748923"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界面设计</a:t>
            </a:r>
          </a:p>
        </p:txBody>
      </p:sp>
      <p:sp>
        <p:nvSpPr>
          <p:cNvPr id="19" name="文本框 18"/>
          <p:cNvSpPr txBox="1"/>
          <p:nvPr/>
        </p:nvSpPr>
        <p:spPr>
          <a:xfrm>
            <a:off x="3438074" y="419548"/>
            <a:ext cx="747320"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后端逻辑</a:t>
            </a:r>
          </a:p>
        </p:txBody>
      </p:sp>
      <p:sp>
        <p:nvSpPr>
          <p:cNvPr id="28" name="文本框 27"/>
          <p:cNvSpPr txBox="1"/>
          <p:nvPr/>
        </p:nvSpPr>
        <p:spPr>
          <a:xfrm>
            <a:off x="4317490" y="419548"/>
            <a:ext cx="748923"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网络编程</a:t>
            </a:r>
          </a:p>
        </p:txBody>
      </p:sp>
      <p:sp>
        <p:nvSpPr>
          <p:cNvPr id="29" name="文本框 28"/>
          <p:cNvSpPr txBox="1"/>
          <p:nvPr/>
        </p:nvSpPr>
        <p:spPr>
          <a:xfrm>
            <a:off x="5196908" y="419548"/>
            <a:ext cx="748923"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项目总结</a:t>
            </a:r>
          </a:p>
        </p:txBody>
      </p:sp>
      <p:sp>
        <p:nvSpPr>
          <p:cNvPr id="2" name="文本框 1">
            <a:extLst>
              <a:ext uri="{FF2B5EF4-FFF2-40B4-BE49-F238E27FC236}">
                <a16:creationId xmlns:a16="http://schemas.microsoft.com/office/drawing/2014/main" id="{170F251F-8285-D593-859B-D394A847D222}"/>
              </a:ext>
            </a:extLst>
          </p:cNvPr>
          <p:cNvSpPr txBox="1"/>
          <p:nvPr/>
        </p:nvSpPr>
        <p:spPr>
          <a:xfrm>
            <a:off x="5386867" y="3275111"/>
            <a:ext cx="2877711" cy="307777"/>
          </a:xfrm>
          <a:prstGeom prst="rect">
            <a:avLst/>
          </a:prstGeom>
          <a:noFill/>
        </p:spPr>
        <p:txBody>
          <a:bodyPr wrap="square" rtlCol="0">
            <a:spAutoFit/>
          </a:bodyPr>
          <a:lstStyle/>
          <a:p>
            <a:r>
              <a:rPr lang="en-US" altLang="zh-CN" sz="1400" dirty="0">
                <a:solidFill>
                  <a:schemeClr val="tx1">
                    <a:lumMod val="85000"/>
                    <a:lumOff val="15000"/>
                  </a:schemeClr>
                </a:solidFill>
                <a:cs typeface="+mn-ea"/>
                <a:sym typeface="+mn-lt"/>
              </a:rPr>
              <a:t>——</a:t>
            </a:r>
            <a:r>
              <a:rPr lang="zh-CN" altLang="en-US" sz="1400" dirty="0">
                <a:solidFill>
                  <a:schemeClr val="tx1">
                    <a:lumMod val="85000"/>
                    <a:lumOff val="15000"/>
                  </a:schemeClr>
                </a:solidFill>
                <a:cs typeface="+mn-ea"/>
                <a:sym typeface="+mn-lt"/>
              </a:rPr>
              <a:t>重庆师范大学</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347026" y="1287368"/>
            <a:ext cx="2258952" cy="523220"/>
          </a:xfrm>
          <a:prstGeom prst="rect">
            <a:avLst/>
          </a:prstGeom>
          <a:noFill/>
          <a:ln>
            <a:noFill/>
          </a:ln>
        </p:spPr>
        <p:txBody>
          <a:bodyPr wrap="none" rtlCol="0">
            <a:spAutoFit/>
          </a:bodyPr>
          <a:lstStyle/>
          <a:p>
            <a:pPr algn="ctr"/>
            <a:r>
              <a:rPr lang="zh-CN" altLang="en-US" sz="2800" b="1" dirty="0">
                <a:solidFill>
                  <a:schemeClr val="tx1">
                    <a:lumMod val="85000"/>
                    <a:lumOff val="15000"/>
                  </a:schemeClr>
                </a:solidFill>
                <a:cs typeface="+mn-ea"/>
                <a:sym typeface="+mn-lt"/>
              </a:rPr>
              <a:t>界面设计</a:t>
            </a:r>
            <a:r>
              <a:rPr lang="en-US" altLang="zh-CN" sz="2800" b="1" dirty="0" err="1">
                <a:solidFill>
                  <a:schemeClr val="tx1">
                    <a:lumMod val="85000"/>
                    <a:lumOff val="15000"/>
                  </a:schemeClr>
                </a:solidFill>
                <a:cs typeface="+mn-ea"/>
                <a:sym typeface="+mn-lt"/>
              </a:rPr>
              <a:t>qml</a:t>
            </a:r>
            <a:endParaRPr lang="zh-CN" altLang="en-US" sz="2800" b="1" dirty="0">
              <a:solidFill>
                <a:schemeClr val="tx1">
                  <a:lumMod val="85000"/>
                  <a:lumOff val="15000"/>
                </a:schemeClr>
              </a:solidFill>
              <a:cs typeface="+mn-ea"/>
              <a:sym typeface="+mn-lt"/>
            </a:endParaRPr>
          </a:p>
        </p:txBody>
      </p:sp>
      <p:sp>
        <p:nvSpPr>
          <p:cNvPr id="16" name="矩形 15"/>
          <p:cNvSpPr/>
          <p:nvPr/>
        </p:nvSpPr>
        <p:spPr>
          <a:xfrm>
            <a:off x="4059097" y="3056534"/>
            <a:ext cx="1754192" cy="2105774"/>
          </a:xfrm>
          <a:prstGeom prst="rect">
            <a:avLst/>
          </a:prstGeom>
          <a:solidFill>
            <a:schemeClr val="accent6"/>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7" name="矩形 16"/>
          <p:cNvSpPr/>
          <p:nvPr/>
        </p:nvSpPr>
        <p:spPr>
          <a:xfrm>
            <a:off x="6510582" y="3056534"/>
            <a:ext cx="1754192" cy="2105774"/>
          </a:xfrm>
          <a:prstGeom prst="rect">
            <a:avLst/>
          </a:prstGeom>
          <a:solidFill>
            <a:schemeClr val="accent6"/>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8" name="矩形 17"/>
          <p:cNvSpPr/>
          <p:nvPr/>
        </p:nvSpPr>
        <p:spPr>
          <a:xfrm>
            <a:off x="8962067" y="3056534"/>
            <a:ext cx="1754192" cy="2105774"/>
          </a:xfrm>
          <a:prstGeom prst="rect">
            <a:avLst/>
          </a:prstGeom>
          <a:solidFill>
            <a:schemeClr val="accent6"/>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dirty="0"/>
          </a:p>
        </p:txBody>
      </p:sp>
      <p:sp>
        <p:nvSpPr>
          <p:cNvPr id="14" name="矩形 13"/>
          <p:cNvSpPr/>
          <p:nvPr/>
        </p:nvSpPr>
        <p:spPr>
          <a:xfrm>
            <a:off x="1607612" y="3056534"/>
            <a:ext cx="1754192" cy="2105774"/>
          </a:xfrm>
          <a:prstGeom prst="rect">
            <a:avLst/>
          </a:prstGeom>
          <a:solidFill>
            <a:schemeClr val="accent6"/>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0" name="椭圆 9"/>
          <p:cNvSpPr/>
          <p:nvPr/>
        </p:nvSpPr>
        <p:spPr>
          <a:xfrm>
            <a:off x="2022401" y="2550738"/>
            <a:ext cx="924614" cy="924610"/>
          </a:xfrm>
          <a:prstGeom prst="ellipse">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1" name="椭圆 10"/>
          <p:cNvSpPr/>
          <p:nvPr/>
        </p:nvSpPr>
        <p:spPr>
          <a:xfrm>
            <a:off x="4473886" y="2550738"/>
            <a:ext cx="924614" cy="924610"/>
          </a:xfrm>
          <a:prstGeom prst="ellipse">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2" name="椭圆 11"/>
          <p:cNvSpPr/>
          <p:nvPr/>
        </p:nvSpPr>
        <p:spPr>
          <a:xfrm>
            <a:off x="6925371" y="2550738"/>
            <a:ext cx="924614" cy="924610"/>
          </a:xfrm>
          <a:prstGeom prst="ellipse">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3" name="椭圆 12"/>
          <p:cNvSpPr/>
          <p:nvPr/>
        </p:nvSpPr>
        <p:spPr>
          <a:xfrm>
            <a:off x="9376855" y="2550738"/>
            <a:ext cx="924614" cy="924610"/>
          </a:xfrm>
          <a:prstGeom prst="ellipse">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0" name="文本框 19"/>
          <p:cNvSpPr txBox="1"/>
          <p:nvPr/>
        </p:nvSpPr>
        <p:spPr>
          <a:xfrm>
            <a:off x="2135895" y="2812988"/>
            <a:ext cx="697627" cy="400110"/>
          </a:xfrm>
          <a:prstGeom prst="rect">
            <a:avLst/>
          </a:prstGeom>
          <a:noFill/>
          <a:ln>
            <a:noFill/>
          </a:ln>
        </p:spPr>
        <p:txBody>
          <a:bodyPr wrap="none" rtlCol="0">
            <a:spAutoFit/>
          </a:bodyPr>
          <a:lstStyle/>
          <a:p>
            <a:pPr algn="ctr"/>
            <a:r>
              <a:rPr lang="zh-CN" altLang="en-US" sz="2000" b="1" dirty="0">
                <a:solidFill>
                  <a:schemeClr val="tx1">
                    <a:lumMod val="85000"/>
                    <a:lumOff val="15000"/>
                  </a:schemeClr>
                </a:solidFill>
                <a:cs typeface="+mn-ea"/>
                <a:sym typeface="+mn-lt"/>
              </a:rPr>
              <a:t>开始</a:t>
            </a:r>
          </a:p>
        </p:txBody>
      </p:sp>
      <p:sp>
        <p:nvSpPr>
          <p:cNvPr id="21" name="文本框 20"/>
          <p:cNvSpPr txBox="1"/>
          <p:nvPr/>
        </p:nvSpPr>
        <p:spPr>
          <a:xfrm>
            <a:off x="4330902" y="2812988"/>
            <a:ext cx="1210588" cy="400110"/>
          </a:xfrm>
          <a:prstGeom prst="rect">
            <a:avLst/>
          </a:prstGeom>
          <a:noFill/>
          <a:ln>
            <a:noFill/>
          </a:ln>
        </p:spPr>
        <p:txBody>
          <a:bodyPr wrap="none" rtlCol="0">
            <a:spAutoFit/>
          </a:bodyPr>
          <a:lstStyle/>
          <a:p>
            <a:pPr algn="ctr"/>
            <a:r>
              <a:rPr lang="zh-CN" altLang="en-US" sz="2000" b="1" dirty="0">
                <a:solidFill>
                  <a:schemeClr val="tx1">
                    <a:lumMod val="85000"/>
                    <a:lumOff val="15000"/>
                  </a:schemeClr>
                </a:solidFill>
                <a:cs typeface="+mn-ea"/>
                <a:sym typeface="+mn-lt"/>
              </a:rPr>
              <a:t>选择功能</a:t>
            </a:r>
          </a:p>
        </p:txBody>
      </p:sp>
      <p:sp>
        <p:nvSpPr>
          <p:cNvPr id="22" name="文本框 21"/>
          <p:cNvSpPr txBox="1"/>
          <p:nvPr/>
        </p:nvSpPr>
        <p:spPr>
          <a:xfrm>
            <a:off x="7038866" y="2812988"/>
            <a:ext cx="697627" cy="400110"/>
          </a:xfrm>
          <a:prstGeom prst="rect">
            <a:avLst/>
          </a:prstGeom>
          <a:noFill/>
          <a:ln>
            <a:noFill/>
          </a:ln>
        </p:spPr>
        <p:txBody>
          <a:bodyPr wrap="none" rtlCol="0">
            <a:spAutoFit/>
          </a:bodyPr>
          <a:lstStyle/>
          <a:p>
            <a:pPr algn="ctr"/>
            <a:r>
              <a:rPr lang="zh-CN" altLang="en-US" sz="2000" b="1" dirty="0">
                <a:solidFill>
                  <a:schemeClr val="tx1">
                    <a:lumMod val="85000"/>
                    <a:lumOff val="15000"/>
                  </a:schemeClr>
                </a:solidFill>
                <a:cs typeface="+mn-ea"/>
                <a:sym typeface="+mn-lt"/>
              </a:rPr>
              <a:t>联机</a:t>
            </a:r>
          </a:p>
        </p:txBody>
      </p:sp>
      <p:sp>
        <p:nvSpPr>
          <p:cNvPr id="23" name="文本框 22"/>
          <p:cNvSpPr txBox="1"/>
          <p:nvPr/>
        </p:nvSpPr>
        <p:spPr>
          <a:xfrm>
            <a:off x="9481533" y="2812988"/>
            <a:ext cx="715260" cy="400110"/>
          </a:xfrm>
          <a:prstGeom prst="rect">
            <a:avLst/>
          </a:prstGeom>
          <a:noFill/>
          <a:ln>
            <a:noFill/>
          </a:ln>
        </p:spPr>
        <p:txBody>
          <a:bodyPr wrap="none" rtlCol="0">
            <a:spAutoFit/>
          </a:bodyPr>
          <a:lstStyle/>
          <a:p>
            <a:pPr algn="ctr"/>
            <a:r>
              <a:rPr lang="zh-CN" altLang="en-US" sz="2000" b="1" dirty="0">
                <a:solidFill>
                  <a:schemeClr val="tx1">
                    <a:lumMod val="85000"/>
                    <a:lumOff val="15000"/>
                  </a:schemeClr>
                </a:solidFill>
                <a:cs typeface="+mn-ea"/>
                <a:sym typeface="+mn-lt"/>
              </a:rPr>
              <a:t>地图</a:t>
            </a:r>
          </a:p>
        </p:txBody>
      </p:sp>
      <p:sp>
        <p:nvSpPr>
          <p:cNvPr id="24" name="文本框 23"/>
          <p:cNvSpPr txBox="1"/>
          <p:nvPr/>
        </p:nvSpPr>
        <p:spPr>
          <a:xfrm>
            <a:off x="1388904" y="3845018"/>
            <a:ext cx="2191626" cy="1168525"/>
          </a:xfrm>
          <a:prstGeom prst="rect">
            <a:avLst/>
          </a:prstGeom>
          <a:noFill/>
          <a:ln>
            <a:noFill/>
          </a:ln>
        </p:spPr>
        <p:txBody>
          <a:bodyPr wrap="none" rtlCol="0">
            <a:spAutoFit/>
          </a:bodyPr>
          <a:lstStyle/>
          <a:p>
            <a:pPr algn="ctr">
              <a:lnSpc>
                <a:spcPct val="120000"/>
              </a:lnSpc>
            </a:pPr>
            <a:r>
              <a:rPr lang="zh-CN" altLang="en-US" sz="2000" b="1" dirty="0">
                <a:solidFill>
                  <a:schemeClr val="bg1"/>
                </a:solidFill>
                <a:cs typeface="+mn-ea"/>
                <a:sym typeface="+mn-lt"/>
              </a:rPr>
              <a:t>  设置开始按钮，</a:t>
            </a:r>
            <a:endParaRPr lang="en-US" altLang="zh-CN" sz="2000" b="1" dirty="0">
              <a:solidFill>
                <a:schemeClr val="bg1"/>
              </a:solidFill>
              <a:cs typeface="+mn-ea"/>
              <a:sym typeface="+mn-lt"/>
            </a:endParaRPr>
          </a:p>
          <a:p>
            <a:pPr algn="ctr">
              <a:lnSpc>
                <a:spcPct val="120000"/>
              </a:lnSpc>
            </a:pPr>
            <a:r>
              <a:rPr lang="zh-CN" altLang="en-US" sz="2000" b="1" dirty="0">
                <a:solidFill>
                  <a:schemeClr val="bg1"/>
                </a:solidFill>
                <a:cs typeface="+mn-ea"/>
                <a:sym typeface="+mn-lt"/>
              </a:rPr>
              <a:t>通过</a:t>
            </a:r>
            <a:r>
              <a:rPr lang="en-US" altLang="zh-CN" sz="2000" b="1" dirty="0" err="1">
                <a:solidFill>
                  <a:schemeClr val="bg1"/>
                </a:solidFill>
                <a:cs typeface="+mn-ea"/>
                <a:sym typeface="+mn-lt"/>
              </a:rPr>
              <a:t>js</a:t>
            </a:r>
            <a:r>
              <a:rPr lang="zh-CN" altLang="en-US" sz="2000" b="1" dirty="0">
                <a:solidFill>
                  <a:schemeClr val="bg1"/>
                </a:solidFill>
                <a:cs typeface="+mn-ea"/>
                <a:sym typeface="+mn-lt"/>
              </a:rPr>
              <a:t>控制</a:t>
            </a:r>
            <a:endParaRPr lang="en-US" altLang="zh-CN" sz="2000" b="1" dirty="0">
              <a:solidFill>
                <a:schemeClr val="bg1"/>
              </a:solidFill>
              <a:cs typeface="+mn-ea"/>
              <a:sym typeface="+mn-lt"/>
            </a:endParaRPr>
          </a:p>
          <a:p>
            <a:pPr algn="ctr">
              <a:lnSpc>
                <a:spcPct val="120000"/>
              </a:lnSpc>
            </a:pPr>
            <a:r>
              <a:rPr lang="zh-CN" altLang="en-US" sz="2000" b="1" dirty="0">
                <a:solidFill>
                  <a:schemeClr val="bg1"/>
                </a:solidFill>
                <a:cs typeface="+mn-ea"/>
                <a:sym typeface="+mn-lt"/>
              </a:rPr>
              <a:t>页面链接。</a:t>
            </a:r>
            <a:endParaRPr lang="en-US" altLang="zh-CN" sz="2000" b="1" dirty="0">
              <a:solidFill>
                <a:schemeClr val="bg1"/>
              </a:solidFill>
              <a:cs typeface="+mn-ea"/>
              <a:sym typeface="+mn-lt"/>
            </a:endParaRPr>
          </a:p>
        </p:txBody>
      </p:sp>
      <p:sp>
        <p:nvSpPr>
          <p:cNvPr id="25" name="文本框 24"/>
          <p:cNvSpPr txBox="1"/>
          <p:nvPr/>
        </p:nvSpPr>
        <p:spPr>
          <a:xfrm>
            <a:off x="4074427" y="3845018"/>
            <a:ext cx="1723549" cy="1168525"/>
          </a:xfrm>
          <a:prstGeom prst="rect">
            <a:avLst/>
          </a:prstGeom>
          <a:noFill/>
          <a:ln>
            <a:noFill/>
          </a:ln>
        </p:spPr>
        <p:txBody>
          <a:bodyPr wrap="none" rtlCol="0">
            <a:spAutoFit/>
          </a:bodyPr>
          <a:lstStyle/>
          <a:p>
            <a:pPr algn="ctr">
              <a:lnSpc>
                <a:spcPct val="120000"/>
              </a:lnSpc>
            </a:pPr>
            <a:r>
              <a:rPr lang="zh-CN" altLang="en-US" sz="2000" b="1" dirty="0">
                <a:solidFill>
                  <a:schemeClr val="bg1"/>
                </a:solidFill>
                <a:cs typeface="+mn-ea"/>
                <a:sym typeface="+mn-lt"/>
              </a:rPr>
              <a:t>设置下拉文本</a:t>
            </a:r>
            <a:endParaRPr lang="en-US" altLang="zh-CN" sz="2000" b="1" dirty="0">
              <a:solidFill>
                <a:schemeClr val="bg1"/>
              </a:solidFill>
              <a:cs typeface="+mn-ea"/>
              <a:sym typeface="+mn-lt"/>
            </a:endParaRPr>
          </a:p>
          <a:p>
            <a:pPr algn="ctr">
              <a:lnSpc>
                <a:spcPct val="120000"/>
              </a:lnSpc>
            </a:pPr>
            <a:r>
              <a:rPr lang="zh-CN" altLang="en-US" sz="2000" b="1" dirty="0">
                <a:solidFill>
                  <a:schemeClr val="bg1"/>
                </a:solidFill>
                <a:cs typeface="+mn-ea"/>
                <a:sym typeface="+mn-lt"/>
              </a:rPr>
              <a:t>框，实现功能</a:t>
            </a:r>
            <a:endParaRPr lang="en-US" altLang="zh-CN" sz="2000" b="1" dirty="0">
              <a:solidFill>
                <a:schemeClr val="bg1"/>
              </a:solidFill>
              <a:cs typeface="+mn-ea"/>
              <a:sym typeface="+mn-lt"/>
            </a:endParaRPr>
          </a:p>
          <a:p>
            <a:pPr algn="ctr">
              <a:lnSpc>
                <a:spcPct val="120000"/>
              </a:lnSpc>
            </a:pPr>
            <a:r>
              <a:rPr lang="zh-CN" altLang="en-US" sz="2000" b="1" dirty="0">
                <a:solidFill>
                  <a:schemeClr val="bg1"/>
                </a:solidFill>
                <a:cs typeface="+mn-ea"/>
                <a:sym typeface="+mn-lt"/>
              </a:rPr>
              <a:t>选择</a:t>
            </a:r>
            <a:endParaRPr lang="en-US" altLang="zh-CN" sz="2000" b="1" dirty="0">
              <a:solidFill>
                <a:schemeClr val="bg1"/>
              </a:solidFill>
              <a:cs typeface="+mn-ea"/>
              <a:sym typeface="+mn-lt"/>
            </a:endParaRPr>
          </a:p>
        </p:txBody>
      </p:sp>
      <p:sp>
        <p:nvSpPr>
          <p:cNvPr id="26" name="文本框 25"/>
          <p:cNvSpPr txBox="1"/>
          <p:nvPr/>
        </p:nvSpPr>
        <p:spPr>
          <a:xfrm>
            <a:off x="6397677" y="3845018"/>
            <a:ext cx="1980029" cy="1168525"/>
          </a:xfrm>
          <a:prstGeom prst="rect">
            <a:avLst/>
          </a:prstGeom>
          <a:noFill/>
          <a:ln>
            <a:noFill/>
          </a:ln>
        </p:spPr>
        <p:txBody>
          <a:bodyPr wrap="none" rtlCol="0">
            <a:spAutoFit/>
          </a:bodyPr>
          <a:lstStyle/>
          <a:p>
            <a:pPr algn="ctr">
              <a:lnSpc>
                <a:spcPct val="120000"/>
              </a:lnSpc>
            </a:pPr>
            <a:r>
              <a:rPr lang="zh-CN" altLang="en-US" sz="2000" b="1" dirty="0">
                <a:solidFill>
                  <a:schemeClr val="bg1"/>
                </a:solidFill>
                <a:cs typeface="+mn-ea"/>
                <a:sym typeface="+mn-lt"/>
              </a:rPr>
              <a:t>设置弹窗，选择</a:t>
            </a:r>
            <a:endParaRPr lang="en-US" altLang="zh-CN" sz="2000" b="1" dirty="0">
              <a:solidFill>
                <a:schemeClr val="bg1"/>
              </a:solidFill>
              <a:cs typeface="+mn-ea"/>
              <a:sym typeface="+mn-lt"/>
            </a:endParaRPr>
          </a:p>
          <a:p>
            <a:pPr algn="ctr">
              <a:lnSpc>
                <a:spcPct val="120000"/>
              </a:lnSpc>
            </a:pPr>
            <a:r>
              <a:rPr lang="zh-CN" altLang="en-US" sz="2000" b="1" dirty="0">
                <a:solidFill>
                  <a:schemeClr val="bg1"/>
                </a:solidFill>
                <a:cs typeface="+mn-ea"/>
                <a:sym typeface="+mn-lt"/>
              </a:rPr>
              <a:t>创建服务端</a:t>
            </a:r>
            <a:endParaRPr lang="en-US" altLang="zh-CN" sz="2000" b="1" dirty="0">
              <a:solidFill>
                <a:schemeClr val="bg1"/>
              </a:solidFill>
              <a:cs typeface="+mn-ea"/>
              <a:sym typeface="+mn-lt"/>
            </a:endParaRPr>
          </a:p>
          <a:p>
            <a:pPr algn="ctr">
              <a:lnSpc>
                <a:spcPct val="120000"/>
              </a:lnSpc>
            </a:pPr>
            <a:r>
              <a:rPr lang="zh-CN" altLang="en-US" sz="2000" b="1" dirty="0">
                <a:solidFill>
                  <a:schemeClr val="bg1"/>
                </a:solidFill>
                <a:cs typeface="+mn-ea"/>
                <a:sym typeface="+mn-lt"/>
              </a:rPr>
              <a:t>还是客户端</a:t>
            </a:r>
            <a:endParaRPr lang="en-US" altLang="zh-CN" sz="2000" b="1" dirty="0">
              <a:solidFill>
                <a:schemeClr val="bg1"/>
              </a:solidFill>
              <a:cs typeface="+mn-ea"/>
              <a:sym typeface="+mn-lt"/>
            </a:endParaRPr>
          </a:p>
        </p:txBody>
      </p:sp>
      <p:sp>
        <p:nvSpPr>
          <p:cNvPr id="27" name="文本框 26"/>
          <p:cNvSpPr txBox="1"/>
          <p:nvPr/>
        </p:nvSpPr>
        <p:spPr>
          <a:xfrm>
            <a:off x="8899650" y="3845018"/>
            <a:ext cx="1879040" cy="1168525"/>
          </a:xfrm>
          <a:prstGeom prst="rect">
            <a:avLst/>
          </a:prstGeom>
          <a:noFill/>
          <a:ln>
            <a:noFill/>
          </a:ln>
        </p:spPr>
        <p:txBody>
          <a:bodyPr wrap="none" rtlCol="0">
            <a:spAutoFit/>
          </a:bodyPr>
          <a:lstStyle/>
          <a:p>
            <a:pPr algn="ctr">
              <a:lnSpc>
                <a:spcPct val="120000"/>
              </a:lnSpc>
            </a:pPr>
            <a:r>
              <a:rPr lang="zh-CN" altLang="en-US" sz="2000" b="1" dirty="0">
                <a:solidFill>
                  <a:schemeClr val="bg1"/>
                </a:solidFill>
                <a:cs typeface="+mn-ea"/>
                <a:sym typeface="+mn-lt"/>
              </a:rPr>
              <a:t>自定义</a:t>
            </a:r>
            <a:r>
              <a:rPr lang="en-US" altLang="zh-CN" sz="2000" b="1" dirty="0">
                <a:solidFill>
                  <a:schemeClr val="bg1"/>
                </a:solidFill>
                <a:cs typeface="+mn-ea"/>
                <a:sym typeface="+mn-lt"/>
              </a:rPr>
              <a:t>triangle</a:t>
            </a:r>
          </a:p>
          <a:p>
            <a:pPr algn="ctr">
              <a:lnSpc>
                <a:spcPct val="120000"/>
              </a:lnSpc>
            </a:pPr>
            <a:r>
              <a:rPr lang="zh-CN" altLang="en-US" sz="2000" b="1" dirty="0">
                <a:solidFill>
                  <a:schemeClr val="bg1"/>
                </a:solidFill>
                <a:cs typeface="+mn-ea"/>
                <a:sym typeface="+mn-lt"/>
              </a:rPr>
              <a:t>类和矩形框类</a:t>
            </a:r>
            <a:endParaRPr lang="en-US" altLang="zh-CN" sz="2000" b="1" dirty="0">
              <a:solidFill>
                <a:schemeClr val="bg1"/>
              </a:solidFill>
              <a:cs typeface="+mn-ea"/>
              <a:sym typeface="+mn-lt"/>
            </a:endParaRPr>
          </a:p>
          <a:p>
            <a:pPr algn="ctr">
              <a:lnSpc>
                <a:spcPct val="120000"/>
              </a:lnSpc>
            </a:pPr>
            <a:r>
              <a:rPr lang="zh-CN" altLang="en-US" sz="2000" b="1" dirty="0">
                <a:solidFill>
                  <a:schemeClr val="bg1"/>
                </a:solidFill>
                <a:cs typeface="+mn-ea"/>
                <a:sym typeface="+mn-lt"/>
              </a:rPr>
              <a:t>手绘地图</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63431" y="1287368"/>
            <a:ext cx="1826141" cy="584775"/>
          </a:xfrm>
          <a:prstGeom prst="rect">
            <a:avLst/>
          </a:prstGeom>
          <a:noFill/>
          <a:ln>
            <a:noFill/>
          </a:ln>
        </p:spPr>
        <p:txBody>
          <a:bodyPr wrap="none" rtlCol="0">
            <a:spAutoFit/>
          </a:bodyPr>
          <a:lstStyle/>
          <a:p>
            <a:pPr algn="ctr"/>
            <a:r>
              <a:rPr lang="zh-CN" altLang="en-US" sz="3200" b="1" dirty="0">
                <a:solidFill>
                  <a:schemeClr val="tx1">
                    <a:lumMod val="85000"/>
                    <a:lumOff val="15000"/>
                  </a:schemeClr>
                </a:solidFill>
                <a:cs typeface="+mn-ea"/>
                <a:sym typeface="+mn-lt"/>
              </a:rPr>
              <a:t>界面展示</a:t>
            </a:r>
          </a:p>
        </p:txBody>
      </p:sp>
      <p:sp>
        <p:nvSpPr>
          <p:cNvPr id="3" name="矩形 2"/>
          <p:cNvSpPr/>
          <p:nvPr/>
        </p:nvSpPr>
        <p:spPr>
          <a:xfrm>
            <a:off x="2743730" y="2355508"/>
            <a:ext cx="731712" cy="558620"/>
          </a:xfrm>
          <a:prstGeom prst="rect">
            <a:avLst/>
          </a:prstGeom>
          <a:solidFill>
            <a:schemeClr val="accent6"/>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3" name="矩形 32"/>
          <p:cNvSpPr/>
          <p:nvPr/>
        </p:nvSpPr>
        <p:spPr>
          <a:xfrm>
            <a:off x="1563429" y="2467533"/>
            <a:ext cx="1826142" cy="2544305"/>
          </a:xfrm>
          <a:prstGeom prst="rect">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6" name="文本框 35"/>
          <p:cNvSpPr txBox="1"/>
          <p:nvPr/>
        </p:nvSpPr>
        <p:spPr>
          <a:xfrm>
            <a:off x="1575963" y="5123863"/>
            <a:ext cx="1801082" cy="369332"/>
          </a:xfrm>
          <a:prstGeom prst="rect">
            <a:avLst/>
          </a:prstGeom>
          <a:solidFill>
            <a:schemeClr val="accent6"/>
          </a:solidFill>
          <a:ln w="28575">
            <a:solidFill>
              <a:schemeClr val="tx1">
                <a:lumMod val="85000"/>
                <a:lumOff val="15000"/>
              </a:schemeClr>
            </a:solidFill>
          </a:ln>
        </p:spPr>
        <p:txBody>
          <a:bodyPr wrap="square" rtlCol="0">
            <a:spAutoFit/>
          </a:bodyPr>
          <a:lstStyle/>
          <a:p>
            <a:pPr algn="ctr"/>
            <a:r>
              <a:rPr lang="zh-CN" altLang="en-US" dirty="0">
                <a:solidFill>
                  <a:schemeClr val="bg1"/>
                </a:solidFill>
                <a:cs typeface="+mn-ea"/>
                <a:sym typeface="+mn-lt"/>
              </a:rPr>
              <a:t>开始界面</a:t>
            </a:r>
          </a:p>
        </p:txBody>
      </p:sp>
      <p:sp>
        <p:nvSpPr>
          <p:cNvPr id="40" name="矩形 39"/>
          <p:cNvSpPr/>
          <p:nvPr/>
        </p:nvSpPr>
        <p:spPr>
          <a:xfrm>
            <a:off x="1414209" y="4785359"/>
            <a:ext cx="247884" cy="119023"/>
          </a:xfrm>
          <a:prstGeom prst="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7" name="矩形 46"/>
          <p:cNvSpPr/>
          <p:nvPr/>
        </p:nvSpPr>
        <p:spPr>
          <a:xfrm>
            <a:off x="5106461" y="2355508"/>
            <a:ext cx="731712" cy="558620"/>
          </a:xfrm>
          <a:prstGeom prst="rect">
            <a:avLst/>
          </a:prstGeom>
          <a:solidFill>
            <a:schemeClr val="accent6"/>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8" name="矩形 47"/>
          <p:cNvSpPr/>
          <p:nvPr/>
        </p:nvSpPr>
        <p:spPr>
          <a:xfrm>
            <a:off x="3926160" y="2467533"/>
            <a:ext cx="1826142" cy="2544305"/>
          </a:xfrm>
          <a:prstGeom prst="rect">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9" name="文本框 48"/>
          <p:cNvSpPr txBox="1"/>
          <p:nvPr/>
        </p:nvSpPr>
        <p:spPr>
          <a:xfrm>
            <a:off x="3938694" y="5123863"/>
            <a:ext cx="1801082" cy="369332"/>
          </a:xfrm>
          <a:prstGeom prst="rect">
            <a:avLst/>
          </a:prstGeom>
          <a:solidFill>
            <a:schemeClr val="accent6"/>
          </a:solidFill>
          <a:ln w="28575">
            <a:solidFill>
              <a:schemeClr val="tx1">
                <a:lumMod val="85000"/>
                <a:lumOff val="15000"/>
              </a:schemeClr>
            </a:solidFill>
          </a:ln>
        </p:spPr>
        <p:txBody>
          <a:bodyPr wrap="square" rtlCol="0">
            <a:spAutoFit/>
          </a:bodyPr>
          <a:lstStyle/>
          <a:p>
            <a:pPr algn="ctr"/>
            <a:r>
              <a:rPr lang="zh-CN" altLang="en-US" dirty="0">
                <a:solidFill>
                  <a:schemeClr val="bg1"/>
                </a:solidFill>
                <a:cs typeface="+mn-ea"/>
                <a:sym typeface="+mn-lt"/>
              </a:rPr>
              <a:t>选择功能模块</a:t>
            </a:r>
          </a:p>
        </p:txBody>
      </p:sp>
      <p:sp>
        <p:nvSpPr>
          <p:cNvPr id="51" name="矩形 50"/>
          <p:cNvSpPr/>
          <p:nvPr/>
        </p:nvSpPr>
        <p:spPr>
          <a:xfrm>
            <a:off x="3776940" y="4785359"/>
            <a:ext cx="247884" cy="119023"/>
          </a:xfrm>
          <a:prstGeom prst="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3" name="矩形 52"/>
          <p:cNvSpPr/>
          <p:nvPr/>
        </p:nvSpPr>
        <p:spPr>
          <a:xfrm>
            <a:off x="7469192" y="2355508"/>
            <a:ext cx="731712" cy="558620"/>
          </a:xfrm>
          <a:prstGeom prst="rect">
            <a:avLst/>
          </a:prstGeom>
          <a:solidFill>
            <a:schemeClr val="accent6"/>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4" name="矩形 53"/>
          <p:cNvSpPr/>
          <p:nvPr/>
        </p:nvSpPr>
        <p:spPr>
          <a:xfrm>
            <a:off x="6288891" y="2467533"/>
            <a:ext cx="1826142" cy="2544305"/>
          </a:xfrm>
          <a:prstGeom prst="rect">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5" name="文本框 54"/>
          <p:cNvSpPr txBox="1"/>
          <p:nvPr/>
        </p:nvSpPr>
        <p:spPr>
          <a:xfrm>
            <a:off x="6301425" y="5123863"/>
            <a:ext cx="1801082" cy="369332"/>
          </a:xfrm>
          <a:prstGeom prst="rect">
            <a:avLst/>
          </a:prstGeom>
          <a:solidFill>
            <a:schemeClr val="accent6"/>
          </a:solidFill>
          <a:ln w="28575">
            <a:solidFill>
              <a:schemeClr val="tx1">
                <a:lumMod val="85000"/>
                <a:lumOff val="15000"/>
              </a:schemeClr>
            </a:solidFill>
          </a:ln>
        </p:spPr>
        <p:txBody>
          <a:bodyPr wrap="square" rtlCol="0">
            <a:spAutoFit/>
          </a:bodyPr>
          <a:lstStyle/>
          <a:p>
            <a:pPr algn="ctr"/>
            <a:r>
              <a:rPr lang="zh-CN" altLang="en-US" dirty="0">
                <a:solidFill>
                  <a:schemeClr val="bg1"/>
                </a:solidFill>
                <a:cs typeface="+mn-ea"/>
                <a:sym typeface="+mn-lt"/>
              </a:rPr>
              <a:t>联机界面</a:t>
            </a:r>
          </a:p>
        </p:txBody>
      </p:sp>
      <p:sp>
        <p:nvSpPr>
          <p:cNvPr id="57" name="矩形 56"/>
          <p:cNvSpPr/>
          <p:nvPr/>
        </p:nvSpPr>
        <p:spPr>
          <a:xfrm>
            <a:off x="6139671" y="4785359"/>
            <a:ext cx="247884" cy="119023"/>
          </a:xfrm>
          <a:prstGeom prst="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9" name="矩形 58"/>
          <p:cNvSpPr/>
          <p:nvPr/>
        </p:nvSpPr>
        <p:spPr>
          <a:xfrm>
            <a:off x="9831923" y="2355508"/>
            <a:ext cx="731712" cy="558620"/>
          </a:xfrm>
          <a:prstGeom prst="rect">
            <a:avLst/>
          </a:prstGeom>
          <a:solidFill>
            <a:schemeClr val="accent6"/>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60" name="矩形 59"/>
          <p:cNvSpPr/>
          <p:nvPr/>
        </p:nvSpPr>
        <p:spPr>
          <a:xfrm>
            <a:off x="8651622" y="2467533"/>
            <a:ext cx="1826142" cy="2544305"/>
          </a:xfrm>
          <a:prstGeom prst="rect">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61" name="文本框 60"/>
          <p:cNvSpPr txBox="1"/>
          <p:nvPr/>
        </p:nvSpPr>
        <p:spPr>
          <a:xfrm>
            <a:off x="8664156" y="5123863"/>
            <a:ext cx="1801082" cy="369332"/>
          </a:xfrm>
          <a:prstGeom prst="rect">
            <a:avLst/>
          </a:prstGeom>
          <a:solidFill>
            <a:schemeClr val="accent6"/>
          </a:solidFill>
          <a:ln w="28575">
            <a:solidFill>
              <a:schemeClr val="tx1">
                <a:lumMod val="85000"/>
                <a:lumOff val="15000"/>
              </a:schemeClr>
            </a:solidFill>
          </a:ln>
        </p:spPr>
        <p:txBody>
          <a:bodyPr wrap="square" rtlCol="0">
            <a:spAutoFit/>
          </a:bodyPr>
          <a:lstStyle/>
          <a:p>
            <a:pPr algn="ctr"/>
            <a:r>
              <a:rPr lang="zh-CN" altLang="en-US" dirty="0">
                <a:solidFill>
                  <a:schemeClr val="bg1"/>
                </a:solidFill>
                <a:cs typeface="+mn-ea"/>
                <a:sym typeface="+mn-lt"/>
              </a:rPr>
              <a:t>飞行棋地图</a:t>
            </a:r>
          </a:p>
        </p:txBody>
      </p:sp>
      <p:sp>
        <p:nvSpPr>
          <p:cNvPr id="63" name="矩形 62"/>
          <p:cNvSpPr/>
          <p:nvPr/>
        </p:nvSpPr>
        <p:spPr>
          <a:xfrm>
            <a:off x="8502402" y="4785359"/>
            <a:ext cx="247884" cy="119023"/>
          </a:xfrm>
          <a:prstGeom prst="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pic>
        <p:nvPicPr>
          <p:cNvPr id="2" name="图片 1">
            <a:extLst>
              <a:ext uri="{FF2B5EF4-FFF2-40B4-BE49-F238E27FC236}">
                <a16:creationId xmlns:a16="http://schemas.microsoft.com/office/drawing/2014/main" id="{972ACFCD-8904-51FF-52B9-44AF953B5D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1813" y="2363684"/>
            <a:ext cx="2108038" cy="2648154"/>
          </a:xfrm>
          <a:prstGeom prst="rect">
            <a:avLst/>
          </a:prstGeom>
        </p:spPr>
      </p:pic>
      <p:pic>
        <p:nvPicPr>
          <p:cNvPr id="8" name="图片 7">
            <a:extLst>
              <a:ext uri="{FF2B5EF4-FFF2-40B4-BE49-F238E27FC236}">
                <a16:creationId xmlns:a16="http://schemas.microsoft.com/office/drawing/2014/main" id="{A3489B41-9ACB-05B9-048C-F36C4725D6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2318" y="2363684"/>
            <a:ext cx="2173826" cy="2648154"/>
          </a:xfrm>
          <a:prstGeom prst="rect">
            <a:avLst/>
          </a:prstGeom>
        </p:spPr>
      </p:pic>
      <p:pic>
        <p:nvPicPr>
          <p:cNvPr id="10" name="图片 9">
            <a:extLst>
              <a:ext uri="{FF2B5EF4-FFF2-40B4-BE49-F238E27FC236}">
                <a16:creationId xmlns:a16="http://schemas.microsoft.com/office/drawing/2014/main" id="{073A7D36-F3E1-4D3F-F329-7BC6E32153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2363685"/>
            <a:ext cx="2104904" cy="2602310"/>
          </a:xfrm>
          <a:prstGeom prst="rect">
            <a:avLst/>
          </a:prstGeom>
        </p:spPr>
      </p:pic>
      <p:pic>
        <p:nvPicPr>
          <p:cNvPr id="12" name="图片 11">
            <a:extLst>
              <a:ext uri="{FF2B5EF4-FFF2-40B4-BE49-F238E27FC236}">
                <a16:creationId xmlns:a16="http://schemas.microsoft.com/office/drawing/2014/main" id="{6007DDA6-DF49-52A2-90CC-BB9FCE4651C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393795" y="2363684"/>
            <a:ext cx="2169840" cy="260231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4323722" y="2677219"/>
            <a:ext cx="3544560" cy="1107996"/>
          </a:xfrm>
          <a:prstGeom prst="rect">
            <a:avLst/>
          </a:prstGeom>
          <a:solidFill>
            <a:schemeClr val="bg1"/>
          </a:solidFill>
          <a:ln>
            <a:noFill/>
          </a:ln>
        </p:spPr>
        <p:txBody>
          <a:bodyPr wrap="none" rtlCol="0">
            <a:spAutoFit/>
          </a:bodyPr>
          <a:lstStyle/>
          <a:p>
            <a:pPr algn="ctr"/>
            <a:r>
              <a:rPr lang="zh-CN" altLang="en-US" sz="6600" dirty="0">
                <a:solidFill>
                  <a:schemeClr val="tx1">
                    <a:lumMod val="85000"/>
                    <a:lumOff val="15000"/>
                  </a:schemeClr>
                </a:solidFill>
                <a:cs typeface="+mn-ea"/>
                <a:sym typeface="+mn-lt"/>
              </a:rPr>
              <a:t>后端逻辑</a:t>
            </a:r>
          </a:p>
        </p:txBody>
      </p:sp>
      <p:sp>
        <p:nvSpPr>
          <p:cNvPr id="61" name="文本框 60"/>
          <p:cNvSpPr txBox="1"/>
          <p:nvPr/>
        </p:nvSpPr>
        <p:spPr>
          <a:xfrm>
            <a:off x="4428638" y="3842228"/>
            <a:ext cx="3343762" cy="338554"/>
          </a:xfrm>
          <a:prstGeom prst="rect">
            <a:avLst/>
          </a:prstGeom>
          <a:solidFill>
            <a:schemeClr val="tx1">
              <a:lumMod val="85000"/>
              <a:lumOff val="15000"/>
            </a:schemeClr>
          </a:solidFill>
          <a:ln>
            <a:noFill/>
          </a:ln>
        </p:spPr>
        <p:txBody>
          <a:bodyPr wrap="square" rtlCol="0">
            <a:spAutoFit/>
          </a:bodyPr>
          <a:lstStyle/>
          <a:p>
            <a:pPr algn="dist"/>
            <a:r>
              <a:rPr lang="en-US" altLang="zh-CN" sz="1600">
                <a:solidFill>
                  <a:schemeClr val="bg1"/>
                </a:solidFill>
                <a:cs typeface="+mn-ea"/>
                <a:sym typeface="+mn-lt"/>
              </a:rPr>
              <a:t>PROJECT CASE</a:t>
            </a:r>
            <a:endParaRPr lang="zh-CN" altLang="en-US" sz="1600">
              <a:solidFill>
                <a:schemeClr val="bg1"/>
              </a:solidFill>
              <a:cs typeface="+mn-ea"/>
              <a:sym typeface="+mn-l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563439" y="1287368"/>
            <a:ext cx="1826141" cy="584775"/>
          </a:xfrm>
          <a:prstGeom prst="rect">
            <a:avLst/>
          </a:prstGeom>
          <a:noFill/>
          <a:ln>
            <a:noFill/>
          </a:ln>
        </p:spPr>
        <p:txBody>
          <a:bodyPr wrap="none" rtlCol="0">
            <a:spAutoFit/>
          </a:bodyPr>
          <a:lstStyle/>
          <a:p>
            <a:pPr algn="ctr"/>
            <a:r>
              <a:rPr lang="zh-CN" altLang="en-US" sz="3200" b="1" dirty="0">
                <a:solidFill>
                  <a:schemeClr val="tx1">
                    <a:lumMod val="85000"/>
                    <a:lumOff val="15000"/>
                  </a:schemeClr>
                </a:solidFill>
                <a:cs typeface="+mn-ea"/>
                <a:sym typeface="+mn-lt"/>
              </a:rPr>
              <a:t>后端功能</a:t>
            </a:r>
          </a:p>
        </p:txBody>
      </p:sp>
      <p:sp>
        <p:nvSpPr>
          <p:cNvPr id="6" name="文本框 5"/>
          <p:cNvSpPr txBox="1"/>
          <p:nvPr/>
        </p:nvSpPr>
        <p:spPr>
          <a:xfrm>
            <a:off x="1143067" y="2737231"/>
            <a:ext cx="2492990" cy="369332"/>
          </a:xfrm>
          <a:prstGeom prst="rect">
            <a:avLst/>
          </a:prstGeom>
          <a:noFill/>
        </p:spPr>
        <p:txBody>
          <a:bodyPr wrap="none">
            <a:spAutoFit/>
          </a:bodyPr>
          <a:lstStyle>
            <a:defPPr>
              <a:defRPr lang="zh-CN"/>
            </a:defPPr>
            <a:lvl1pPr algn="ctr">
              <a:defRPr b="1">
                <a:solidFill>
                  <a:schemeClr val="accent1"/>
                </a:solidFill>
                <a:latin typeface="Arial" panose="020B0604020202020204" pitchFamily="34" charset="0"/>
                <a:ea typeface="微软雅黑" panose="020B0503020204020204" pitchFamily="34" charset="-122"/>
              </a:defRPr>
            </a:lvl1pPr>
          </a:lstStyle>
          <a:p>
            <a:r>
              <a:rPr lang="zh-CN" altLang="en-US" dirty="0">
                <a:solidFill>
                  <a:schemeClr val="tx1">
                    <a:lumMod val="85000"/>
                    <a:lumOff val="15000"/>
                  </a:schemeClr>
                </a:solidFill>
                <a:sym typeface="Arial" panose="020B0604020202020204" pitchFamily="34" charset="0"/>
              </a:rPr>
              <a:t>飞行棋基本功能的实现</a:t>
            </a:r>
            <a:endParaRPr lang="en-US" altLang="zh-CN" dirty="0">
              <a:solidFill>
                <a:schemeClr val="tx1">
                  <a:lumMod val="85000"/>
                  <a:lumOff val="15000"/>
                </a:schemeClr>
              </a:solidFill>
              <a:sym typeface="Arial" panose="020B0604020202020204" pitchFamily="34" charset="0"/>
            </a:endParaRPr>
          </a:p>
        </p:txBody>
      </p:sp>
      <p:sp>
        <p:nvSpPr>
          <p:cNvPr id="7" name="文本框 6"/>
          <p:cNvSpPr txBox="1"/>
          <p:nvPr/>
        </p:nvSpPr>
        <p:spPr>
          <a:xfrm>
            <a:off x="1106283" y="3705510"/>
            <a:ext cx="7699787" cy="1893339"/>
          </a:xfrm>
          <a:prstGeom prst="rect">
            <a:avLst/>
          </a:prstGeom>
          <a:noFill/>
        </p:spPr>
        <p:txBody>
          <a:bodyPr wrap="square" rtlCol="0" anchor="t">
            <a:spAutoFit/>
          </a:bodyPr>
          <a:lstStyle>
            <a:defPPr>
              <a:defRPr lang="zh-CN"/>
            </a:defPPr>
            <a:lvl1pPr marL="285750" indent="-285750" algn="just">
              <a:lnSpc>
                <a:spcPct val="135000"/>
              </a:lnSpc>
              <a:spcAft>
                <a:spcPts val="600"/>
              </a:spcAft>
              <a:buFont typeface="Arial" panose="020B0604020202020204" pitchFamily="34" charset="0"/>
              <a:buChar char="•"/>
              <a:defRPr sz="1400" b="0" i="0">
                <a:effectLst/>
                <a:latin typeface="Arial" panose="020B0604020202020204" pitchFamily="34" charset="0"/>
                <a:ea typeface="微软雅黑" panose="020B0503020204020204" pitchFamily="34" charset="-122"/>
              </a:defRPr>
            </a:lvl1pPr>
          </a:lstStyle>
          <a:p>
            <a:pPr>
              <a:lnSpc>
                <a:spcPct val="150000"/>
              </a:lnSpc>
              <a:spcAft>
                <a:spcPts val="0"/>
              </a:spcAft>
            </a:pPr>
            <a:r>
              <a:rPr lang="zh-CN" altLang="en-US" sz="1600" dirty="0">
                <a:solidFill>
                  <a:schemeClr val="tx1">
                    <a:lumMod val="75000"/>
                    <a:lumOff val="25000"/>
                  </a:schemeClr>
                </a:solidFill>
                <a:sym typeface="Arial" panose="020B0604020202020204" pitchFamily="34" charset="0"/>
              </a:rPr>
              <a:t>用数组存储棋子的路径，实现棋子的移动操作。</a:t>
            </a:r>
            <a:endParaRPr lang="en-US" altLang="zh-CN" sz="1600" dirty="0">
              <a:solidFill>
                <a:schemeClr val="tx1">
                  <a:lumMod val="75000"/>
                  <a:lumOff val="25000"/>
                </a:schemeClr>
              </a:solidFill>
              <a:sym typeface="Arial" panose="020B0604020202020204" pitchFamily="34" charset="0"/>
            </a:endParaRPr>
          </a:p>
          <a:p>
            <a:pPr>
              <a:lnSpc>
                <a:spcPct val="150000"/>
              </a:lnSpc>
              <a:spcAft>
                <a:spcPts val="0"/>
              </a:spcAft>
            </a:pPr>
            <a:r>
              <a:rPr lang="zh-CN" altLang="en-US" sz="1600" dirty="0">
                <a:solidFill>
                  <a:schemeClr val="tx1">
                    <a:lumMod val="75000"/>
                    <a:lumOff val="25000"/>
                  </a:schemeClr>
                </a:solidFill>
                <a:sym typeface="Arial" panose="020B0604020202020204" pitchFamily="34" charset="0"/>
              </a:rPr>
              <a:t>用随机数实现骰子动画并传参给棋子进行移动。</a:t>
            </a:r>
            <a:endParaRPr lang="en-US" altLang="zh-CN" sz="1600" dirty="0">
              <a:solidFill>
                <a:schemeClr val="tx1">
                  <a:lumMod val="75000"/>
                  <a:lumOff val="25000"/>
                </a:schemeClr>
              </a:solidFill>
              <a:sym typeface="Arial" panose="020B0604020202020204" pitchFamily="34" charset="0"/>
            </a:endParaRPr>
          </a:p>
          <a:p>
            <a:pPr>
              <a:lnSpc>
                <a:spcPct val="150000"/>
              </a:lnSpc>
              <a:spcAft>
                <a:spcPts val="0"/>
              </a:spcAft>
            </a:pPr>
            <a:r>
              <a:rPr lang="zh-CN" altLang="en-US" sz="1600" dirty="0">
                <a:solidFill>
                  <a:schemeClr val="tx1">
                    <a:lumMod val="75000"/>
                    <a:lumOff val="25000"/>
                  </a:schemeClr>
                </a:solidFill>
                <a:sym typeface="Arial" panose="020B0604020202020204" pitchFamily="34" charset="0"/>
              </a:rPr>
              <a:t>实现棋子移动时各方棋子的互斥操作。</a:t>
            </a:r>
            <a:endParaRPr lang="en-US" altLang="zh-CN" sz="1600" dirty="0">
              <a:solidFill>
                <a:schemeClr val="tx1">
                  <a:lumMod val="75000"/>
                  <a:lumOff val="25000"/>
                </a:schemeClr>
              </a:solidFill>
              <a:sym typeface="Arial" panose="020B0604020202020204" pitchFamily="34" charset="0"/>
            </a:endParaRPr>
          </a:p>
          <a:p>
            <a:pPr>
              <a:lnSpc>
                <a:spcPct val="150000"/>
              </a:lnSpc>
              <a:spcAft>
                <a:spcPts val="0"/>
              </a:spcAft>
            </a:pPr>
            <a:r>
              <a:rPr lang="zh-CN" altLang="en-US" sz="1600" dirty="0">
                <a:solidFill>
                  <a:schemeClr val="tx1">
                    <a:lumMod val="75000"/>
                    <a:lumOff val="25000"/>
                  </a:schemeClr>
                </a:solidFill>
                <a:sym typeface="Arial" panose="020B0604020202020204" pitchFamily="34" charset="0"/>
              </a:rPr>
              <a:t>实现棋子跳跃、碰撞和叠子操作。</a:t>
            </a:r>
            <a:endParaRPr lang="en-US" altLang="zh-CN" sz="1600" dirty="0">
              <a:solidFill>
                <a:schemeClr val="tx1">
                  <a:lumMod val="75000"/>
                  <a:lumOff val="25000"/>
                </a:schemeClr>
              </a:solidFill>
              <a:sym typeface="Arial" panose="020B0604020202020204" pitchFamily="34" charset="0"/>
            </a:endParaRPr>
          </a:p>
          <a:p>
            <a:pPr>
              <a:lnSpc>
                <a:spcPct val="150000"/>
              </a:lnSpc>
              <a:spcAft>
                <a:spcPts val="0"/>
              </a:spcAft>
            </a:pPr>
            <a:r>
              <a:rPr lang="zh-CN" altLang="en-US" sz="1600" dirty="0">
                <a:solidFill>
                  <a:schemeClr val="tx1">
                    <a:lumMod val="75000"/>
                    <a:lumOff val="25000"/>
                  </a:schemeClr>
                </a:solidFill>
                <a:sym typeface="Arial" panose="020B0604020202020204" pitchFamily="34" charset="0"/>
              </a:rPr>
              <a:t>在右端显示操作步骤。</a:t>
            </a:r>
            <a:endParaRPr lang="en-US" altLang="zh-CN" sz="1600" dirty="0">
              <a:solidFill>
                <a:schemeClr val="tx1">
                  <a:lumMod val="75000"/>
                  <a:lumOff val="25000"/>
                </a:schemeClr>
              </a:solidFill>
              <a:sym typeface="Arial" panose="020B0604020202020204" pitchFamily="34" charset="0"/>
            </a:endParaRPr>
          </a:p>
        </p:txBody>
      </p:sp>
      <p:sp>
        <p:nvSpPr>
          <p:cNvPr id="11" name="椭圆 10"/>
          <p:cNvSpPr/>
          <p:nvPr/>
        </p:nvSpPr>
        <p:spPr>
          <a:xfrm flipV="1">
            <a:off x="10617198" y="4096621"/>
            <a:ext cx="106682" cy="106682"/>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13" name="直接连接符 12"/>
          <p:cNvCxnSpPr/>
          <p:nvPr/>
        </p:nvCxnSpPr>
        <p:spPr>
          <a:xfrm>
            <a:off x="1432560" y="3449196"/>
            <a:ext cx="6121400" cy="0"/>
          </a:xfrm>
          <a:prstGeom prst="line">
            <a:avLst/>
          </a:prstGeom>
          <a:ln>
            <a:solidFill>
              <a:schemeClr val="accent1">
                <a:alpha val="23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1366520" y="3095898"/>
            <a:ext cx="3474028" cy="261610"/>
          </a:xfrm>
          <a:prstGeom prst="rect">
            <a:avLst/>
          </a:prstGeom>
          <a:noFill/>
        </p:spPr>
        <p:txBody>
          <a:bodyPr wrap="none">
            <a:spAutoFit/>
          </a:bodyPr>
          <a:lstStyle>
            <a:defPPr>
              <a:defRPr lang="zh-CN"/>
            </a:defPPr>
            <a:lvl1pPr algn="ctr">
              <a:defRPr b="1">
                <a:solidFill>
                  <a:schemeClr val="accent1"/>
                </a:solidFill>
                <a:latin typeface="Arial" panose="020B0604020202020204" pitchFamily="34" charset="0"/>
                <a:ea typeface="微软雅黑" panose="020B0503020204020204" pitchFamily="34" charset="-122"/>
              </a:defRPr>
            </a:lvl1pPr>
          </a:lstStyle>
          <a:p>
            <a:r>
              <a:rPr lang="en-US" altLang="zh-CN" sz="1100">
                <a:solidFill>
                  <a:schemeClr val="tx1">
                    <a:lumMod val="85000"/>
                    <a:lumOff val="15000"/>
                    <a:alpha val="16000"/>
                  </a:schemeClr>
                </a:solidFill>
                <a:sym typeface="Arial" panose="020B0604020202020204" pitchFamily="34" charset="0"/>
              </a:rPr>
              <a:t>PLANNING OF BEAUTY OPERATION ACTIVITIES</a:t>
            </a:r>
            <a:endParaRPr lang="en-US" altLang="zh-CN" sz="1100" dirty="0">
              <a:solidFill>
                <a:schemeClr val="tx1">
                  <a:lumMod val="85000"/>
                  <a:lumOff val="15000"/>
                  <a:alpha val="16000"/>
                </a:schemeClr>
              </a:solidFill>
              <a:sym typeface="Arial" panose="020B0604020202020204" pitchFamily="34" charset="0"/>
            </a:endParaRPr>
          </a:p>
        </p:txBody>
      </p:sp>
      <p:pic>
        <p:nvPicPr>
          <p:cNvPr id="2" name="F9311400F22938E29B663D0C94958C2E">
            <a:hlinkClick r:id="" action="ppaction://media"/>
            <a:extLst>
              <a:ext uri="{FF2B5EF4-FFF2-40B4-BE49-F238E27FC236}">
                <a16:creationId xmlns:a16="http://schemas.microsoft.com/office/drawing/2014/main" id="{7428F363-C904-4913-B60D-B86FF7CE506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616507" y="1000711"/>
            <a:ext cx="4080285" cy="2967753"/>
          </a:xfrm>
          <a:prstGeom prst="rect">
            <a:avLst/>
          </a:prstGeom>
        </p:spPr>
      </p:pic>
      <p:sp>
        <p:nvSpPr>
          <p:cNvPr id="9" name="椭圆 8"/>
          <p:cNvSpPr/>
          <p:nvPr/>
        </p:nvSpPr>
        <p:spPr>
          <a:xfrm>
            <a:off x="6258367" y="922742"/>
            <a:ext cx="716280" cy="716280"/>
          </a:xfrm>
          <a:prstGeom prst="ellipse">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dirty="0"/>
          </a:p>
        </p:txBody>
      </p:sp>
      <p:sp>
        <p:nvSpPr>
          <p:cNvPr id="10" name="椭圆 9"/>
          <p:cNvSpPr/>
          <p:nvPr/>
        </p:nvSpPr>
        <p:spPr>
          <a:xfrm>
            <a:off x="9776669" y="3850282"/>
            <a:ext cx="320042" cy="320042"/>
          </a:xfrm>
          <a:prstGeom prst="ellipse">
            <a:avLst/>
          </a:prstGeom>
          <a:solidFill>
            <a:schemeClr val="accent2"/>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563441" y="1287368"/>
            <a:ext cx="1826141" cy="584775"/>
          </a:xfrm>
          <a:prstGeom prst="rect">
            <a:avLst/>
          </a:prstGeom>
          <a:noFill/>
          <a:ln>
            <a:noFill/>
          </a:ln>
        </p:spPr>
        <p:txBody>
          <a:bodyPr wrap="none" rtlCol="0">
            <a:spAutoFit/>
          </a:bodyPr>
          <a:lstStyle/>
          <a:p>
            <a:pPr algn="ctr"/>
            <a:r>
              <a:rPr lang="zh-CN" altLang="en-US" sz="3200" b="1" dirty="0">
                <a:solidFill>
                  <a:schemeClr val="accent1"/>
                </a:solidFill>
                <a:cs typeface="+mn-ea"/>
                <a:sym typeface="+mn-lt"/>
              </a:rPr>
              <a:t>逻辑实现</a:t>
            </a:r>
          </a:p>
        </p:txBody>
      </p:sp>
      <p:sp>
        <p:nvSpPr>
          <p:cNvPr id="17" name="文本框 16"/>
          <p:cNvSpPr txBox="1"/>
          <p:nvPr/>
        </p:nvSpPr>
        <p:spPr>
          <a:xfrm>
            <a:off x="4660963" y="4141831"/>
            <a:ext cx="2331833" cy="2144177"/>
          </a:xfrm>
          <a:prstGeom prst="rect">
            <a:avLst/>
          </a:prstGeom>
          <a:noFill/>
        </p:spPr>
        <p:txBody>
          <a:bodyPr wrap="square">
            <a:spAutoFit/>
          </a:bodyPr>
          <a:lstStyle/>
          <a:p>
            <a:pPr lvl="0" algn="just">
              <a:lnSpc>
                <a:spcPts val="2000"/>
              </a:lnSpc>
            </a:pPr>
            <a:r>
              <a:rPr lang="zh-CN" altLang="zh-CN" sz="1800" kern="0" dirty="0">
                <a:effectLst/>
                <a:latin typeface="Calibri" panose="020F0502020204030204" pitchFamily="34" charset="0"/>
                <a:ea typeface="宋体" panose="02010600030101010101" pitchFamily="2" charset="-122"/>
                <a:cs typeface="宋体" panose="02010600030101010101" pitchFamily="2" charset="-122"/>
              </a:rPr>
              <a:t>获取每个飞机的位置之后进行位置的判断如果移动的位置有不同颜色的飞机那么将不同颜色的飞机发动</a:t>
            </a:r>
            <a:r>
              <a:rPr lang="en-US" altLang="zh-CN" sz="1800" kern="0" dirty="0">
                <a:effectLst/>
                <a:latin typeface="Calibri" panose="020F0502020204030204" pitchFamily="34" charset="0"/>
                <a:ea typeface="宋体" panose="02010600030101010101" pitchFamily="2" charset="-122"/>
                <a:cs typeface="宋体" panose="02010600030101010101" pitchFamily="2" charset="-122"/>
              </a:rPr>
              <a:t>”</a:t>
            </a:r>
            <a:r>
              <a:rPr lang="zh-CN" altLang="zh-CN" sz="1800" kern="0" dirty="0">
                <a:effectLst/>
                <a:latin typeface="Calibri" panose="020F0502020204030204" pitchFamily="34" charset="0"/>
                <a:ea typeface="宋体" panose="02010600030101010101" pitchFamily="2" charset="-122"/>
                <a:cs typeface="宋体" panose="02010600030101010101" pitchFamily="2" charset="-122"/>
              </a:rPr>
              <a:t>攻击</a:t>
            </a:r>
            <a:r>
              <a:rPr lang="en-US" altLang="zh-CN" sz="1800" kern="0" dirty="0">
                <a:effectLst/>
                <a:latin typeface="Calibri" panose="020F0502020204030204" pitchFamily="34" charset="0"/>
                <a:ea typeface="宋体" panose="02010600030101010101" pitchFamily="2" charset="-122"/>
                <a:cs typeface="宋体" panose="02010600030101010101" pitchFamily="2" charset="-122"/>
              </a:rPr>
              <a:t>”</a:t>
            </a:r>
            <a:r>
              <a:rPr lang="zh-CN" altLang="zh-CN" sz="1800" kern="0" dirty="0">
                <a:effectLst/>
                <a:latin typeface="Calibri" panose="020F0502020204030204" pitchFamily="34" charset="0"/>
                <a:ea typeface="宋体" panose="02010600030101010101" pitchFamily="2" charset="-122"/>
                <a:cs typeface="宋体" panose="02010600030101010101" pitchFamily="2" charset="-122"/>
              </a:rPr>
              <a:t>使其回到起点</a:t>
            </a:r>
            <a:r>
              <a:rPr lang="en-US" altLang="zh-CN" sz="1800" kern="0" dirty="0">
                <a:effectLst/>
                <a:latin typeface="Calibri" panose="020F0502020204030204" pitchFamily="34" charset="0"/>
                <a:ea typeface="宋体" panose="02010600030101010101" pitchFamily="2" charset="-122"/>
                <a:cs typeface="宋体" panose="02010600030101010101" pitchFamily="2" charset="-122"/>
              </a:rPr>
              <a:t>,</a:t>
            </a:r>
            <a:r>
              <a:rPr lang="zh-CN" altLang="zh-CN" sz="1800" kern="0" dirty="0">
                <a:effectLst/>
                <a:latin typeface="Calibri" panose="020F0502020204030204" pitchFamily="34" charset="0"/>
                <a:ea typeface="宋体" panose="02010600030101010101" pitchFamily="2" charset="-122"/>
                <a:cs typeface="宋体" panose="02010600030101010101" pitchFamily="2" charset="-122"/>
              </a:rPr>
              <a:t>状态变为未起飞的状态</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0" name="文本框 19"/>
          <p:cNvSpPr txBox="1"/>
          <p:nvPr/>
        </p:nvSpPr>
        <p:spPr>
          <a:xfrm>
            <a:off x="1591516" y="4346990"/>
            <a:ext cx="2215970" cy="1700530"/>
          </a:xfrm>
          <a:prstGeom prst="rect">
            <a:avLst/>
          </a:prstGeom>
          <a:noFill/>
        </p:spPr>
        <p:txBody>
          <a:bodyPr wrap="square">
            <a:spAutoFit/>
          </a:bodyPr>
          <a:lstStyle/>
          <a:p>
            <a:pPr>
              <a:lnSpc>
                <a:spcPct val="150000"/>
              </a:lnSpc>
            </a:pPr>
            <a:r>
              <a:rPr lang="zh-CN" altLang="zh-CN" sz="1800" dirty="0">
                <a:effectLst/>
                <a:ea typeface="宋体" panose="02010600030101010101" pitchFamily="2" charset="-122"/>
                <a:cs typeface="宋体" panose="02010600030101010101" pitchFamily="2" charset="-122"/>
              </a:rPr>
              <a:t>判断移动后的格子是否与自身飞机颜色相同，若相同则移动到下一个同色）</a:t>
            </a:r>
            <a:endParaRPr lang="zh-CN" altLang="en-US" sz="1600" dirty="0">
              <a:solidFill>
                <a:schemeClr val="tx1">
                  <a:lumMod val="75000"/>
                  <a:lumOff val="25000"/>
                </a:schemeClr>
              </a:solidFill>
            </a:endParaRPr>
          </a:p>
        </p:txBody>
      </p:sp>
      <p:sp>
        <p:nvSpPr>
          <p:cNvPr id="21" name="文本框 20"/>
          <p:cNvSpPr txBox="1"/>
          <p:nvPr/>
        </p:nvSpPr>
        <p:spPr>
          <a:xfrm>
            <a:off x="1561036" y="3399147"/>
            <a:ext cx="2223686" cy="369332"/>
          </a:xfrm>
          <a:prstGeom prst="rect">
            <a:avLst/>
          </a:prstGeom>
          <a:noFill/>
        </p:spPr>
        <p:txBody>
          <a:bodyPr wrap="none">
            <a:spAutoFit/>
          </a:bodyPr>
          <a:lstStyle/>
          <a:p>
            <a:r>
              <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用的</a:t>
            </a:r>
            <a:r>
              <a:rPr lang="en-US" altLang="zh-CN" b="1" dirty="0" err="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js</a:t>
            </a:r>
            <a:r>
              <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函数中的判断</a:t>
            </a:r>
          </a:p>
        </p:txBody>
      </p:sp>
      <p:sp>
        <p:nvSpPr>
          <p:cNvPr id="22" name="文本框 21"/>
          <p:cNvSpPr txBox="1"/>
          <p:nvPr/>
        </p:nvSpPr>
        <p:spPr>
          <a:xfrm>
            <a:off x="1667137" y="2894564"/>
            <a:ext cx="1410023" cy="400110"/>
          </a:xfrm>
          <a:prstGeom prst="rect">
            <a:avLst/>
          </a:prstGeom>
          <a:solidFill>
            <a:schemeClr val="accent6"/>
          </a:solidFill>
          <a:ln w="28575">
            <a:solidFill>
              <a:schemeClr val="tx1">
                <a:lumMod val="85000"/>
                <a:lumOff val="15000"/>
              </a:schemeClr>
            </a:solidFill>
          </a:ln>
        </p:spPr>
        <p:txBody>
          <a:bodyPr wrap="square" anchor="ctr" anchorCtr="0">
            <a:spAutoFit/>
          </a:bodyPr>
          <a:lstStyle/>
          <a:p>
            <a:pPr algn="ctr"/>
            <a:r>
              <a:rPr lang="zh-CN" altLang="en-US" sz="2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跳跃</a:t>
            </a:r>
            <a:endParaRPr lang="zh-CN" altLang="en-US" sz="2000" b="1" dirty="0">
              <a:solidFill>
                <a:schemeClr val="accent1"/>
              </a:solidFill>
              <a:effectLst/>
              <a:latin typeface="Arial" panose="020B0604020202020204" pitchFamily="34" charset="0"/>
              <a:ea typeface="微软雅黑" panose="020B0503020204020204" pitchFamily="34" charset="-122"/>
              <a:sym typeface="Arial" panose="020B0604020202020204" pitchFamily="34" charset="0"/>
            </a:endParaRPr>
          </a:p>
        </p:txBody>
      </p:sp>
      <p:sp>
        <p:nvSpPr>
          <p:cNvPr id="23" name="文本框 22"/>
          <p:cNvSpPr txBox="1"/>
          <p:nvPr/>
        </p:nvSpPr>
        <p:spPr>
          <a:xfrm>
            <a:off x="4619922" y="3399147"/>
            <a:ext cx="2521844" cy="369332"/>
          </a:xfrm>
          <a:prstGeom prst="rect">
            <a:avLst/>
          </a:prstGeom>
          <a:noFill/>
        </p:spPr>
        <p:txBody>
          <a:bodyPr wrap="none">
            <a:spAutoFit/>
          </a:bodyPr>
          <a:lstStyle/>
          <a:p>
            <a:r>
              <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使用</a:t>
            </a:r>
            <a:r>
              <a:rPr lang="en-US" altLang="zh-CN" b="1" dirty="0" err="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js</a:t>
            </a:r>
            <a:r>
              <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函数的基本逻辑</a:t>
            </a:r>
          </a:p>
        </p:txBody>
      </p:sp>
      <p:sp>
        <p:nvSpPr>
          <p:cNvPr id="24" name="文本框 23"/>
          <p:cNvSpPr txBox="1"/>
          <p:nvPr/>
        </p:nvSpPr>
        <p:spPr>
          <a:xfrm>
            <a:off x="5107036" y="2894564"/>
            <a:ext cx="1636339" cy="400110"/>
          </a:xfrm>
          <a:prstGeom prst="rect">
            <a:avLst/>
          </a:prstGeom>
          <a:solidFill>
            <a:schemeClr val="accent6"/>
          </a:solidFill>
          <a:ln w="28575">
            <a:solidFill>
              <a:schemeClr val="tx1">
                <a:lumMod val="85000"/>
                <a:lumOff val="15000"/>
              </a:schemeClr>
            </a:solidFill>
          </a:ln>
        </p:spPr>
        <p:txBody>
          <a:bodyPr wrap="square" anchor="ctr" anchorCtr="0">
            <a:spAutoFit/>
          </a:bodyPr>
          <a:lstStyle/>
          <a:p>
            <a:pPr algn="ctr"/>
            <a:r>
              <a:rPr lang="zh-CN" altLang="en-US" sz="2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碰撞</a:t>
            </a:r>
            <a:endParaRPr lang="zh-CN" altLang="en-US" sz="2000" b="1" dirty="0">
              <a:solidFill>
                <a:schemeClr val="accent1"/>
              </a:solidFill>
              <a:effectLst/>
              <a:latin typeface="Arial" panose="020B0604020202020204" pitchFamily="34" charset="0"/>
              <a:ea typeface="微软雅黑" panose="020B0503020204020204" pitchFamily="34" charset="-122"/>
              <a:sym typeface="Arial" panose="020B0604020202020204" pitchFamily="34" charset="0"/>
            </a:endParaRPr>
          </a:p>
        </p:txBody>
      </p:sp>
      <p:sp>
        <p:nvSpPr>
          <p:cNvPr id="25" name="文本框 24"/>
          <p:cNvSpPr txBox="1"/>
          <p:nvPr/>
        </p:nvSpPr>
        <p:spPr>
          <a:xfrm>
            <a:off x="8162753" y="2894564"/>
            <a:ext cx="1636339" cy="400110"/>
          </a:xfrm>
          <a:prstGeom prst="rect">
            <a:avLst/>
          </a:prstGeom>
          <a:solidFill>
            <a:schemeClr val="accent6"/>
          </a:solidFill>
          <a:ln w="28575">
            <a:solidFill>
              <a:schemeClr val="tx1">
                <a:lumMod val="85000"/>
                <a:lumOff val="15000"/>
              </a:schemeClr>
            </a:solidFill>
          </a:ln>
        </p:spPr>
        <p:txBody>
          <a:bodyPr wrap="square" anchor="ctr" anchorCtr="0">
            <a:spAutoFit/>
          </a:bodyPr>
          <a:lstStyle/>
          <a:p>
            <a:pPr algn="ctr"/>
            <a:r>
              <a:rPr lang="zh-CN" altLang="en-US" sz="2000" b="1" dirty="0">
                <a:solidFill>
                  <a:schemeClr val="accent1"/>
                </a:solidFill>
                <a:effectLst/>
                <a:latin typeface="Arial" panose="020B0604020202020204" pitchFamily="34" charset="0"/>
                <a:ea typeface="微软雅黑" panose="020B0503020204020204" pitchFamily="34" charset="-122"/>
                <a:sym typeface="Arial" panose="020B0604020202020204" pitchFamily="34" charset="0"/>
              </a:rPr>
              <a:t>叠子</a:t>
            </a:r>
          </a:p>
        </p:txBody>
      </p:sp>
      <p:sp>
        <p:nvSpPr>
          <p:cNvPr id="27" name="文本框 26"/>
          <p:cNvSpPr txBox="1"/>
          <p:nvPr/>
        </p:nvSpPr>
        <p:spPr>
          <a:xfrm>
            <a:off x="8117032" y="4346990"/>
            <a:ext cx="2269353" cy="785343"/>
          </a:xfrm>
          <a:prstGeom prst="rect">
            <a:avLst/>
          </a:prstGeom>
          <a:noFill/>
        </p:spPr>
        <p:txBody>
          <a:bodyPr wrap="square">
            <a:spAutoFit/>
          </a:bodyPr>
          <a:lstStyle/>
          <a:p>
            <a:pPr>
              <a:lnSpc>
                <a:spcPct val="150000"/>
              </a:lnSpc>
            </a:pPr>
            <a:r>
              <a:rPr lang="zh-CN" altLang="en-US" sz="1600" dirty="0">
                <a:solidFill>
                  <a:schemeClr val="tx1">
                    <a:lumMod val="75000"/>
                    <a:lumOff val="25000"/>
                  </a:schemeClr>
                </a:solidFill>
              </a:rPr>
              <a:t>实现飞机的重叠用的</a:t>
            </a:r>
            <a:r>
              <a:rPr lang="en-US" altLang="zh-CN" sz="1600" dirty="0">
                <a:solidFill>
                  <a:schemeClr val="tx1">
                    <a:lumMod val="75000"/>
                    <a:lumOff val="25000"/>
                  </a:schemeClr>
                </a:solidFill>
              </a:rPr>
              <a:t>Control</a:t>
            </a:r>
            <a:r>
              <a:rPr lang="zh-CN" altLang="en-US" sz="1600" dirty="0">
                <a:solidFill>
                  <a:schemeClr val="tx1">
                    <a:lumMod val="75000"/>
                    <a:lumOff val="25000"/>
                  </a:schemeClr>
                </a:solidFill>
              </a:rPr>
              <a:t>控件的</a:t>
            </a:r>
            <a:r>
              <a:rPr lang="en-US" altLang="zh-CN" sz="1600" dirty="0" err="1">
                <a:solidFill>
                  <a:schemeClr val="tx1">
                    <a:lumMod val="75000"/>
                    <a:lumOff val="25000"/>
                  </a:schemeClr>
                </a:solidFill>
              </a:rPr>
              <a:t>qml</a:t>
            </a:r>
            <a:r>
              <a:rPr lang="zh-CN" altLang="en-US" sz="1600" dirty="0">
                <a:solidFill>
                  <a:schemeClr val="tx1">
                    <a:lumMod val="75000"/>
                    <a:lumOff val="25000"/>
                  </a:schemeClr>
                </a:solidFill>
              </a:rPr>
              <a:t>类</a:t>
            </a:r>
          </a:p>
        </p:txBody>
      </p:sp>
      <p:cxnSp>
        <p:nvCxnSpPr>
          <p:cNvPr id="29" name="直接连接符 28"/>
          <p:cNvCxnSpPr/>
          <p:nvPr/>
        </p:nvCxnSpPr>
        <p:spPr>
          <a:xfrm>
            <a:off x="4288802" y="2696901"/>
            <a:ext cx="0" cy="2430684"/>
          </a:xfrm>
          <a:prstGeom prst="line">
            <a:avLst/>
          </a:prstGeom>
          <a:ln>
            <a:solidFill>
              <a:schemeClr val="accent1">
                <a:alpha val="33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7494989" y="2696901"/>
            <a:ext cx="0" cy="2430684"/>
          </a:xfrm>
          <a:prstGeom prst="line">
            <a:avLst/>
          </a:prstGeom>
          <a:ln>
            <a:solidFill>
              <a:schemeClr val="accent1">
                <a:alpha val="33000"/>
              </a:schemeClr>
            </a:solidFill>
          </a:ln>
        </p:spPr>
        <p:style>
          <a:lnRef idx="1">
            <a:schemeClr val="accent1"/>
          </a:lnRef>
          <a:fillRef idx="0">
            <a:schemeClr val="accent1"/>
          </a:fillRef>
          <a:effectRef idx="0">
            <a:schemeClr val="accent1"/>
          </a:effectRef>
          <a:fontRef idx="minor">
            <a:schemeClr val="tx1"/>
          </a:fontRef>
        </p:style>
      </p:cxnSp>
      <p:sp>
        <p:nvSpPr>
          <p:cNvPr id="33" name="椭圆 32"/>
          <p:cNvSpPr/>
          <p:nvPr/>
        </p:nvSpPr>
        <p:spPr>
          <a:xfrm>
            <a:off x="1693691" y="4091802"/>
            <a:ext cx="115747" cy="115747"/>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4" name="椭圆 33"/>
          <p:cNvSpPr/>
          <p:nvPr/>
        </p:nvSpPr>
        <p:spPr>
          <a:xfrm>
            <a:off x="1896891" y="4091802"/>
            <a:ext cx="115747" cy="115747"/>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5" name="椭圆 34"/>
          <p:cNvSpPr/>
          <p:nvPr/>
        </p:nvSpPr>
        <p:spPr>
          <a:xfrm>
            <a:off x="2100091" y="4091802"/>
            <a:ext cx="115747" cy="115747"/>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9" name="椭圆 38"/>
          <p:cNvSpPr/>
          <p:nvPr/>
        </p:nvSpPr>
        <p:spPr>
          <a:xfrm>
            <a:off x="4680750" y="4027320"/>
            <a:ext cx="115747" cy="115747"/>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0" name="椭圆 39"/>
          <p:cNvSpPr/>
          <p:nvPr/>
        </p:nvSpPr>
        <p:spPr>
          <a:xfrm>
            <a:off x="4883950" y="4027320"/>
            <a:ext cx="115747" cy="115747"/>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1" name="椭圆 40"/>
          <p:cNvSpPr/>
          <p:nvPr/>
        </p:nvSpPr>
        <p:spPr>
          <a:xfrm>
            <a:off x="5087150" y="4027320"/>
            <a:ext cx="115747" cy="115747"/>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3" name="椭圆 42"/>
          <p:cNvSpPr/>
          <p:nvPr/>
        </p:nvSpPr>
        <p:spPr>
          <a:xfrm>
            <a:off x="8231364" y="4091802"/>
            <a:ext cx="115747" cy="115747"/>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4" name="椭圆 43"/>
          <p:cNvSpPr/>
          <p:nvPr/>
        </p:nvSpPr>
        <p:spPr>
          <a:xfrm>
            <a:off x="8434564" y="4091802"/>
            <a:ext cx="115747" cy="115747"/>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5" name="椭圆 44"/>
          <p:cNvSpPr/>
          <p:nvPr/>
        </p:nvSpPr>
        <p:spPr>
          <a:xfrm>
            <a:off x="8637764" y="4091802"/>
            <a:ext cx="115747" cy="115747"/>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 name="文本框 2">
            <a:extLst>
              <a:ext uri="{FF2B5EF4-FFF2-40B4-BE49-F238E27FC236}">
                <a16:creationId xmlns:a16="http://schemas.microsoft.com/office/drawing/2014/main" id="{86514B98-B405-3D2B-D15A-2DCA45048986}"/>
              </a:ext>
            </a:extLst>
          </p:cNvPr>
          <p:cNvSpPr txBox="1"/>
          <p:nvPr/>
        </p:nvSpPr>
        <p:spPr>
          <a:xfrm>
            <a:off x="7729347" y="3429000"/>
            <a:ext cx="1544012" cy="369332"/>
          </a:xfrm>
          <a:prstGeom prst="rect">
            <a:avLst/>
          </a:prstGeom>
          <a:noFill/>
        </p:spPr>
        <p:txBody>
          <a:bodyPr wrap="none">
            <a:spAutoFit/>
          </a:bodyPr>
          <a:lstStyle/>
          <a:p>
            <a:r>
              <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使用</a:t>
            </a:r>
            <a:r>
              <a:rPr lang="en-US" altLang="zh-CN" b="1" dirty="0" err="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qml</a:t>
            </a:r>
            <a:r>
              <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的类</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椭圆 17"/>
          <p:cNvSpPr/>
          <p:nvPr/>
        </p:nvSpPr>
        <p:spPr>
          <a:xfrm>
            <a:off x="1344973" y="2780888"/>
            <a:ext cx="2827432" cy="2827432"/>
          </a:xfrm>
          <a:prstGeom prst="ellipse">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9" name="椭圆 18"/>
          <p:cNvSpPr/>
          <p:nvPr/>
        </p:nvSpPr>
        <p:spPr>
          <a:xfrm>
            <a:off x="4682284" y="2780888"/>
            <a:ext cx="2827432" cy="2827432"/>
          </a:xfrm>
          <a:prstGeom prst="ellipse">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0" name="椭圆 19"/>
          <p:cNvSpPr/>
          <p:nvPr/>
        </p:nvSpPr>
        <p:spPr>
          <a:xfrm>
            <a:off x="8019595" y="2780888"/>
            <a:ext cx="2827432" cy="2827432"/>
          </a:xfrm>
          <a:prstGeom prst="ellipse">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 name="文本框 4"/>
          <p:cNvSpPr txBox="1"/>
          <p:nvPr/>
        </p:nvSpPr>
        <p:spPr>
          <a:xfrm>
            <a:off x="1563432" y="1287368"/>
            <a:ext cx="1826141" cy="584775"/>
          </a:xfrm>
          <a:prstGeom prst="rect">
            <a:avLst/>
          </a:prstGeom>
          <a:noFill/>
          <a:ln>
            <a:noFill/>
          </a:ln>
        </p:spPr>
        <p:txBody>
          <a:bodyPr wrap="none" rtlCol="0">
            <a:spAutoFit/>
          </a:bodyPr>
          <a:lstStyle/>
          <a:p>
            <a:pPr algn="ctr"/>
            <a:r>
              <a:rPr lang="zh-CN" altLang="en-US" sz="3200" b="1" dirty="0">
                <a:solidFill>
                  <a:schemeClr val="tx1">
                    <a:lumMod val="85000"/>
                    <a:lumOff val="15000"/>
                  </a:schemeClr>
                </a:solidFill>
                <a:cs typeface="+mn-ea"/>
                <a:sym typeface="+mn-lt"/>
              </a:rPr>
              <a:t>代码示例</a:t>
            </a:r>
          </a:p>
        </p:txBody>
      </p:sp>
      <p:pic>
        <p:nvPicPr>
          <p:cNvPr id="3" name="图片 2">
            <a:extLst>
              <a:ext uri="{FF2B5EF4-FFF2-40B4-BE49-F238E27FC236}">
                <a16:creationId xmlns:a16="http://schemas.microsoft.com/office/drawing/2014/main" id="{C76775E4-F7AA-026C-B2F6-CCF64783B224}"/>
              </a:ext>
            </a:extLst>
          </p:cNvPr>
          <p:cNvPicPr>
            <a:picLocks noChangeAspect="1"/>
          </p:cNvPicPr>
          <p:nvPr/>
        </p:nvPicPr>
        <p:blipFill>
          <a:blip r:embed="rId2"/>
          <a:stretch>
            <a:fillRect/>
          </a:stretch>
        </p:blipFill>
        <p:spPr>
          <a:xfrm>
            <a:off x="1375871" y="2379784"/>
            <a:ext cx="2765636" cy="3281289"/>
          </a:xfrm>
          <a:prstGeom prst="rect">
            <a:avLst/>
          </a:prstGeom>
        </p:spPr>
      </p:pic>
      <p:pic>
        <p:nvPicPr>
          <p:cNvPr id="7" name="图片 6">
            <a:extLst>
              <a:ext uri="{FF2B5EF4-FFF2-40B4-BE49-F238E27FC236}">
                <a16:creationId xmlns:a16="http://schemas.microsoft.com/office/drawing/2014/main" id="{BAA703FA-4377-44A9-63DE-644B68F495EB}"/>
              </a:ext>
            </a:extLst>
          </p:cNvPr>
          <p:cNvPicPr>
            <a:picLocks noChangeAspect="1"/>
          </p:cNvPicPr>
          <p:nvPr/>
        </p:nvPicPr>
        <p:blipFill>
          <a:blip r:embed="rId3"/>
          <a:stretch>
            <a:fillRect/>
          </a:stretch>
        </p:blipFill>
        <p:spPr>
          <a:xfrm>
            <a:off x="4713181" y="2321168"/>
            <a:ext cx="2765636" cy="3339905"/>
          </a:xfrm>
          <a:prstGeom prst="rect">
            <a:avLst/>
          </a:prstGeom>
        </p:spPr>
      </p:pic>
      <p:pic>
        <p:nvPicPr>
          <p:cNvPr id="11" name="图片 10">
            <a:extLst>
              <a:ext uri="{FF2B5EF4-FFF2-40B4-BE49-F238E27FC236}">
                <a16:creationId xmlns:a16="http://schemas.microsoft.com/office/drawing/2014/main" id="{0A0FB0EB-D28D-1BC8-0A01-128617EB2D0A}"/>
              </a:ext>
            </a:extLst>
          </p:cNvPr>
          <p:cNvPicPr>
            <a:picLocks noChangeAspect="1"/>
          </p:cNvPicPr>
          <p:nvPr/>
        </p:nvPicPr>
        <p:blipFill>
          <a:blip r:embed="rId4"/>
          <a:stretch>
            <a:fillRect/>
          </a:stretch>
        </p:blipFill>
        <p:spPr>
          <a:xfrm>
            <a:off x="8050492" y="2379784"/>
            <a:ext cx="2765637" cy="322853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flipH="1" flipV="1">
            <a:off x="5201928" y="2578760"/>
            <a:ext cx="429258" cy="574040"/>
          </a:xfrm>
          <a:prstGeom prst="line">
            <a:avLst/>
          </a:prstGeom>
          <a:ln>
            <a:tailEnd type="stealth"/>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5201928" y="3005601"/>
            <a:ext cx="1762752" cy="1762752"/>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 name="文本框 4"/>
          <p:cNvSpPr txBox="1"/>
          <p:nvPr/>
        </p:nvSpPr>
        <p:spPr>
          <a:xfrm>
            <a:off x="1563446" y="1287368"/>
            <a:ext cx="1826141" cy="584775"/>
          </a:xfrm>
          <a:prstGeom prst="rect">
            <a:avLst/>
          </a:prstGeom>
          <a:noFill/>
          <a:ln>
            <a:noFill/>
          </a:ln>
        </p:spPr>
        <p:txBody>
          <a:bodyPr wrap="none" rtlCol="0">
            <a:spAutoFit/>
          </a:bodyPr>
          <a:lstStyle/>
          <a:p>
            <a:pPr algn="ctr"/>
            <a:r>
              <a:rPr lang="zh-CN" altLang="en-US" sz="3200" b="1" dirty="0">
                <a:solidFill>
                  <a:schemeClr val="accent1"/>
                </a:solidFill>
                <a:cs typeface="+mn-ea"/>
                <a:sym typeface="+mn-lt"/>
              </a:rPr>
              <a:t>后端完善</a:t>
            </a:r>
          </a:p>
        </p:txBody>
      </p:sp>
      <p:sp>
        <p:nvSpPr>
          <p:cNvPr id="6" name="椭圆 5"/>
          <p:cNvSpPr/>
          <p:nvPr/>
        </p:nvSpPr>
        <p:spPr>
          <a:xfrm>
            <a:off x="5413459" y="3217132"/>
            <a:ext cx="1339690" cy="1339690"/>
          </a:xfrm>
          <a:prstGeom prst="ellipse">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7" name="矩形 6"/>
          <p:cNvSpPr/>
          <p:nvPr/>
        </p:nvSpPr>
        <p:spPr>
          <a:xfrm>
            <a:off x="8963669" y="2333522"/>
            <a:ext cx="1026160" cy="1026160"/>
          </a:xfrm>
          <a:prstGeom prst="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8" name="等腰三角形 7"/>
          <p:cNvSpPr/>
          <p:nvPr/>
        </p:nvSpPr>
        <p:spPr>
          <a:xfrm>
            <a:off x="2120891" y="2522880"/>
            <a:ext cx="1259840" cy="1259840"/>
          </a:xfrm>
          <a:prstGeom prst="triangle">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9" name="菱形 8"/>
          <p:cNvSpPr/>
          <p:nvPr/>
        </p:nvSpPr>
        <p:spPr>
          <a:xfrm>
            <a:off x="8473451" y="4321448"/>
            <a:ext cx="1259840" cy="1259840"/>
          </a:xfrm>
          <a:prstGeom prst="diamond">
            <a:avLst/>
          </a:prstGeom>
          <a:solidFill>
            <a:schemeClr val="accent6"/>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0" name="椭圆 9"/>
          <p:cNvSpPr/>
          <p:nvPr/>
        </p:nvSpPr>
        <p:spPr>
          <a:xfrm>
            <a:off x="3098791" y="4753000"/>
            <a:ext cx="1026160" cy="1026160"/>
          </a:xfrm>
          <a:prstGeom prst="ellipse">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1" name="椭圆 10"/>
          <p:cNvSpPr/>
          <p:nvPr/>
        </p:nvSpPr>
        <p:spPr>
          <a:xfrm>
            <a:off x="4841244" y="1900934"/>
            <a:ext cx="523236" cy="908864"/>
          </a:xfrm>
          <a:prstGeom prst="ellipse">
            <a:avLst/>
          </a:prstGeom>
          <a:solidFill>
            <a:schemeClr val="accent6"/>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b="1" dirty="0">
                <a:solidFill>
                  <a:schemeClr val="tx1"/>
                </a:solidFill>
              </a:rPr>
              <a:t>碰撞</a:t>
            </a:r>
          </a:p>
        </p:txBody>
      </p:sp>
      <p:sp>
        <p:nvSpPr>
          <p:cNvPr id="12" name="等腰三角形 11"/>
          <p:cNvSpPr/>
          <p:nvPr/>
        </p:nvSpPr>
        <p:spPr>
          <a:xfrm>
            <a:off x="7076452" y="2371269"/>
            <a:ext cx="634992" cy="634992"/>
          </a:xfrm>
          <a:prstGeom prst="triangle">
            <a:avLst/>
          </a:prstGeom>
          <a:solidFill>
            <a:schemeClr val="accent2"/>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3" name="矩形 12"/>
          <p:cNvSpPr/>
          <p:nvPr/>
        </p:nvSpPr>
        <p:spPr>
          <a:xfrm>
            <a:off x="3876040" y="3937773"/>
            <a:ext cx="579124" cy="579124"/>
          </a:xfrm>
          <a:prstGeom prst="rect">
            <a:avLst/>
          </a:prstGeom>
          <a:solidFill>
            <a:schemeClr val="accent2"/>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4" name="菱形 13"/>
          <p:cNvSpPr/>
          <p:nvPr/>
        </p:nvSpPr>
        <p:spPr>
          <a:xfrm>
            <a:off x="6676270" y="4832685"/>
            <a:ext cx="923324" cy="923324"/>
          </a:xfrm>
          <a:prstGeom prst="diamond">
            <a:avLst/>
          </a:prstGeom>
          <a:solidFill>
            <a:schemeClr val="accent5">
              <a:lumMod val="60000"/>
              <a:lumOff val="40000"/>
            </a:schemeClr>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19" name="直接连接符 18"/>
          <p:cNvCxnSpPr>
            <a:stCxn id="15" idx="2"/>
            <a:endCxn id="8" idx="5"/>
          </p:cNvCxnSpPr>
          <p:nvPr/>
        </p:nvCxnSpPr>
        <p:spPr>
          <a:xfrm flipH="1" flipV="1">
            <a:off x="3065771" y="3152800"/>
            <a:ext cx="2136157" cy="734177"/>
          </a:xfrm>
          <a:prstGeom prst="line">
            <a:avLst/>
          </a:prstGeom>
          <a:ln>
            <a:tailEnd type="stealth"/>
          </a:ln>
        </p:spPr>
        <p:style>
          <a:lnRef idx="1">
            <a:schemeClr val="accent1"/>
          </a:lnRef>
          <a:fillRef idx="0">
            <a:schemeClr val="accent1"/>
          </a:fillRef>
          <a:effectRef idx="0">
            <a:schemeClr val="accent1"/>
          </a:effectRef>
          <a:fontRef idx="minor">
            <a:schemeClr val="tx1"/>
          </a:fontRef>
        </p:style>
      </p:cxnSp>
      <p:cxnSp>
        <p:nvCxnSpPr>
          <p:cNvPr id="21" name="直接连接符 20"/>
          <p:cNvCxnSpPr>
            <a:endCxn id="13" idx="3"/>
          </p:cNvCxnSpPr>
          <p:nvPr/>
        </p:nvCxnSpPr>
        <p:spPr>
          <a:xfrm flipH="1">
            <a:off x="4455164" y="4107180"/>
            <a:ext cx="746764" cy="120155"/>
          </a:xfrm>
          <a:prstGeom prst="line">
            <a:avLst/>
          </a:prstGeom>
          <a:ln>
            <a:tailEnd type="stealth"/>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4046220" y="4422796"/>
            <a:ext cx="1318260" cy="621644"/>
          </a:xfrm>
          <a:prstGeom prst="line">
            <a:avLst/>
          </a:prstGeom>
          <a:ln>
            <a:tailEnd type="stealth"/>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499860" y="4655820"/>
            <a:ext cx="464820" cy="388620"/>
          </a:xfrm>
          <a:prstGeom prst="line">
            <a:avLst/>
          </a:prstGeom>
          <a:ln>
            <a:tailEnd type="stealt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6964680" y="4107180"/>
            <a:ext cx="1930413" cy="409717"/>
          </a:xfrm>
          <a:prstGeom prst="line">
            <a:avLst/>
          </a:prstGeom>
          <a:ln>
            <a:tailEnd type="stealth"/>
          </a:ln>
        </p:spPr>
        <p:style>
          <a:lnRef idx="1">
            <a:schemeClr val="accent1"/>
          </a:lnRef>
          <a:fillRef idx="0">
            <a:schemeClr val="accent1"/>
          </a:fillRef>
          <a:effectRef idx="0">
            <a:schemeClr val="accent1"/>
          </a:effectRef>
          <a:fontRef idx="minor">
            <a:schemeClr val="tx1"/>
          </a:fontRef>
        </p:style>
      </p:cxnSp>
      <p:cxnSp>
        <p:nvCxnSpPr>
          <p:cNvPr id="30" name="直接连接符 29"/>
          <p:cNvCxnSpPr>
            <a:endCxn id="12" idx="3"/>
          </p:cNvCxnSpPr>
          <p:nvPr/>
        </p:nvCxnSpPr>
        <p:spPr>
          <a:xfrm flipV="1">
            <a:off x="6817353" y="3006261"/>
            <a:ext cx="576595" cy="422739"/>
          </a:xfrm>
          <a:prstGeom prst="line">
            <a:avLst/>
          </a:prstGeom>
          <a:ln>
            <a:tailEnd type="stealth"/>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V="1">
            <a:off x="6964680" y="3036975"/>
            <a:ext cx="1988820" cy="645415"/>
          </a:xfrm>
          <a:prstGeom prst="line">
            <a:avLst/>
          </a:prstGeom>
          <a:ln>
            <a:tailEnd type="stealth"/>
          </a:ln>
        </p:spPr>
        <p:style>
          <a:lnRef idx="1">
            <a:schemeClr val="accent1"/>
          </a:lnRef>
          <a:fillRef idx="0">
            <a:schemeClr val="accent1"/>
          </a:fillRef>
          <a:effectRef idx="0">
            <a:schemeClr val="accent1"/>
          </a:effectRef>
          <a:fontRef idx="minor">
            <a:schemeClr val="tx1"/>
          </a:fontRef>
        </p:style>
      </p:cxnSp>
      <p:sp>
        <p:nvSpPr>
          <p:cNvPr id="33" name="任意多边形 32"/>
          <p:cNvSpPr/>
          <p:nvPr/>
        </p:nvSpPr>
        <p:spPr>
          <a:xfrm>
            <a:off x="5816287" y="3567567"/>
            <a:ext cx="559425" cy="609685"/>
          </a:xfrm>
          <a:custGeom>
            <a:avLst/>
            <a:gdLst>
              <a:gd name="connsiteX0" fmla="*/ 188888 w 557678"/>
              <a:gd name="connsiteY0" fmla="*/ 367011 h 607780"/>
              <a:gd name="connsiteX1" fmla="*/ 199785 w 557678"/>
              <a:gd name="connsiteY1" fmla="*/ 373977 h 607780"/>
              <a:gd name="connsiteX2" fmla="*/ 278839 w 557678"/>
              <a:gd name="connsiteY2" fmla="*/ 490974 h 607780"/>
              <a:gd name="connsiteX3" fmla="*/ 357893 w 557678"/>
              <a:gd name="connsiteY3" fmla="*/ 373977 h 607780"/>
              <a:gd name="connsiteX4" fmla="*/ 368886 w 557678"/>
              <a:gd name="connsiteY4" fmla="*/ 367011 h 607780"/>
              <a:gd name="connsiteX5" fmla="*/ 374908 w 557678"/>
              <a:gd name="connsiteY5" fmla="*/ 368729 h 607780"/>
              <a:gd name="connsiteX6" fmla="*/ 557678 w 557678"/>
              <a:gd name="connsiteY6" fmla="*/ 480572 h 607780"/>
              <a:gd name="connsiteX7" fmla="*/ 557678 w 557678"/>
              <a:gd name="connsiteY7" fmla="*/ 607780 h 607780"/>
              <a:gd name="connsiteX8" fmla="*/ 278839 w 557678"/>
              <a:gd name="connsiteY8" fmla="*/ 607780 h 607780"/>
              <a:gd name="connsiteX9" fmla="*/ 0 w 557678"/>
              <a:gd name="connsiteY9" fmla="*/ 607780 h 607780"/>
              <a:gd name="connsiteX10" fmla="*/ 0 w 557678"/>
              <a:gd name="connsiteY10" fmla="*/ 480572 h 607780"/>
              <a:gd name="connsiteX11" fmla="*/ 182770 w 557678"/>
              <a:gd name="connsiteY11" fmla="*/ 368729 h 607780"/>
              <a:gd name="connsiteX12" fmla="*/ 188888 w 557678"/>
              <a:gd name="connsiteY12" fmla="*/ 367011 h 607780"/>
              <a:gd name="connsiteX13" fmla="*/ 233347 w 557678"/>
              <a:gd name="connsiteY13" fmla="*/ 332928 h 607780"/>
              <a:gd name="connsiteX14" fmla="*/ 235832 w 557678"/>
              <a:gd name="connsiteY14" fmla="*/ 333119 h 607780"/>
              <a:gd name="connsiteX15" fmla="*/ 236501 w 557678"/>
              <a:gd name="connsiteY15" fmla="*/ 333214 h 607780"/>
              <a:gd name="connsiteX16" fmla="*/ 236692 w 557678"/>
              <a:gd name="connsiteY16" fmla="*/ 333214 h 607780"/>
              <a:gd name="connsiteX17" fmla="*/ 237934 w 557678"/>
              <a:gd name="connsiteY17" fmla="*/ 333596 h 607780"/>
              <a:gd name="connsiteX18" fmla="*/ 238508 w 557678"/>
              <a:gd name="connsiteY18" fmla="*/ 333787 h 607780"/>
              <a:gd name="connsiteX19" fmla="*/ 239177 w 557678"/>
              <a:gd name="connsiteY19" fmla="*/ 333977 h 607780"/>
              <a:gd name="connsiteX20" fmla="*/ 243478 w 557678"/>
              <a:gd name="connsiteY20" fmla="*/ 336553 h 607780"/>
              <a:gd name="connsiteX21" fmla="*/ 264981 w 557678"/>
              <a:gd name="connsiteY21" fmla="*/ 353724 h 607780"/>
              <a:gd name="connsiteX22" fmla="*/ 267657 w 557678"/>
              <a:gd name="connsiteY22" fmla="*/ 353820 h 607780"/>
              <a:gd name="connsiteX23" fmla="*/ 278839 w 557678"/>
              <a:gd name="connsiteY23" fmla="*/ 353724 h 607780"/>
              <a:gd name="connsiteX24" fmla="*/ 290021 w 557678"/>
              <a:gd name="connsiteY24" fmla="*/ 353820 h 607780"/>
              <a:gd name="connsiteX25" fmla="*/ 292792 w 557678"/>
              <a:gd name="connsiteY25" fmla="*/ 353724 h 607780"/>
              <a:gd name="connsiteX26" fmla="*/ 314200 w 557678"/>
              <a:gd name="connsiteY26" fmla="*/ 336553 h 607780"/>
              <a:gd name="connsiteX27" fmla="*/ 318596 w 557678"/>
              <a:gd name="connsiteY27" fmla="*/ 333977 h 607780"/>
              <a:gd name="connsiteX28" fmla="*/ 319265 w 557678"/>
              <a:gd name="connsiteY28" fmla="*/ 333787 h 607780"/>
              <a:gd name="connsiteX29" fmla="*/ 319743 w 557678"/>
              <a:gd name="connsiteY29" fmla="*/ 333596 h 607780"/>
              <a:gd name="connsiteX30" fmla="*/ 321081 w 557678"/>
              <a:gd name="connsiteY30" fmla="*/ 333214 h 607780"/>
              <a:gd name="connsiteX31" fmla="*/ 321272 w 557678"/>
              <a:gd name="connsiteY31" fmla="*/ 333214 h 607780"/>
              <a:gd name="connsiteX32" fmla="*/ 321846 w 557678"/>
              <a:gd name="connsiteY32" fmla="*/ 333119 h 607780"/>
              <a:gd name="connsiteX33" fmla="*/ 324426 w 557678"/>
              <a:gd name="connsiteY33" fmla="*/ 332928 h 607780"/>
              <a:gd name="connsiteX34" fmla="*/ 340195 w 557678"/>
              <a:gd name="connsiteY34" fmla="*/ 347905 h 607780"/>
              <a:gd name="connsiteX35" fmla="*/ 340195 w 557678"/>
              <a:gd name="connsiteY35" fmla="*/ 380912 h 607780"/>
              <a:gd name="connsiteX36" fmla="*/ 324426 w 557678"/>
              <a:gd name="connsiteY36" fmla="*/ 396366 h 607780"/>
              <a:gd name="connsiteX37" fmla="*/ 314869 w 557678"/>
              <a:gd name="connsiteY37" fmla="*/ 393123 h 607780"/>
              <a:gd name="connsiteX38" fmla="*/ 294417 w 557678"/>
              <a:gd name="connsiteY38" fmla="*/ 374807 h 607780"/>
              <a:gd name="connsiteX39" fmla="*/ 278839 w 557678"/>
              <a:gd name="connsiteY39" fmla="*/ 374902 h 607780"/>
              <a:gd name="connsiteX40" fmla="*/ 263261 w 557678"/>
              <a:gd name="connsiteY40" fmla="*/ 374807 h 607780"/>
              <a:gd name="connsiteX41" fmla="*/ 242809 w 557678"/>
              <a:gd name="connsiteY41" fmla="*/ 393123 h 607780"/>
              <a:gd name="connsiteX42" fmla="*/ 233347 w 557678"/>
              <a:gd name="connsiteY42" fmla="*/ 396366 h 607780"/>
              <a:gd name="connsiteX43" fmla="*/ 217482 w 557678"/>
              <a:gd name="connsiteY43" fmla="*/ 380912 h 607780"/>
              <a:gd name="connsiteX44" fmla="*/ 217482 w 557678"/>
              <a:gd name="connsiteY44" fmla="*/ 347905 h 607780"/>
              <a:gd name="connsiteX45" fmla="*/ 233347 w 557678"/>
              <a:gd name="connsiteY45" fmla="*/ 332928 h 607780"/>
              <a:gd name="connsiteX46" fmla="*/ 277214 w 557678"/>
              <a:gd name="connsiteY46" fmla="*/ 0 h 607780"/>
              <a:gd name="connsiteX47" fmla="*/ 278552 w 557678"/>
              <a:gd name="connsiteY47" fmla="*/ 0 h 607780"/>
              <a:gd name="connsiteX48" fmla="*/ 278744 w 557678"/>
              <a:gd name="connsiteY48" fmla="*/ 0 h 607780"/>
              <a:gd name="connsiteX49" fmla="*/ 278839 w 557678"/>
              <a:gd name="connsiteY49" fmla="*/ 0 h 607780"/>
              <a:gd name="connsiteX50" fmla="*/ 278935 w 557678"/>
              <a:gd name="connsiteY50" fmla="*/ 0 h 607780"/>
              <a:gd name="connsiteX51" fmla="*/ 279222 w 557678"/>
              <a:gd name="connsiteY51" fmla="*/ 0 h 607780"/>
              <a:gd name="connsiteX52" fmla="*/ 280560 w 557678"/>
              <a:gd name="connsiteY52" fmla="*/ 0 h 607780"/>
              <a:gd name="connsiteX53" fmla="*/ 404758 w 557678"/>
              <a:gd name="connsiteY53" fmla="*/ 105659 h 607780"/>
              <a:gd name="connsiteX54" fmla="*/ 396727 w 557678"/>
              <a:gd name="connsiteY54" fmla="*/ 160159 h 607780"/>
              <a:gd name="connsiteX55" fmla="*/ 408009 w 557678"/>
              <a:gd name="connsiteY55" fmla="*/ 186120 h 607780"/>
              <a:gd name="connsiteX56" fmla="*/ 379039 w 557678"/>
              <a:gd name="connsiteY56" fmla="*/ 238616 h 607780"/>
              <a:gd name="connsiteX57" fmla="*/ 317179 w 557678"/>
              <a:gd name="connsiteY57" fmla="*/ 313541 h 607780"/>
              <a:gd name="connsiteX58" fmla="*/ 278935 w 557678"/>
              <a:gd name="connsiteY58" fmla="*/ 322131 h 607780"/>
              <a:gd name="connsiteX59" fmla="*/ 278839 w 557678"/>
              <a:gd name="connsiteY59" fmla="*/ 322131 h 607780"/>
              <a:gd name="connsiteX60" fmla="*/ 278744 w 557678"/>
              <a:gd name="connsiteY60" fmla="*/ 322131 h 607780"/>
              <a:gd name="connsiteX61" fmla="*/ 240499 w 557678"/>
              <a:gd name="connsiteY61" fmla="*/ 313541 h 607780"/>
              <a:gd name="connsiteX62" fmla="*/ 178734 w 557678"/>
              <a:gd name="connsiteY62" fmla="*/ 238616 h 607780"/>
              <a:gd name="connsiteX63" fmla="*/ 149669 w 557678"/>
              <a:gd name="connsiteY63" fmla="*/ 186120 h 607780"/>
              <a:gd name="connsiteX64" fmla="*/ 161046 w 557678"/>
              <a:gd name="connsiteY64" fmla="*/ 160159 h 607780"/>
              <a:gd name="connsiteX65" fmla="*/ 153015 w 557678"/>
              <a:gd name="connsiteY65" fmla="*/ 105659 h 607780"/>
              <a:gd name="connsiteX66" fmla="*/ 277214 w 557678"/>
              <a:gd name="connsiteY66" fmla="*/ 0 h 607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57678" h="607780">
                <a:moveTo>
                  <a:pt x="188888" y="367011"/>
                </a:moveTo>
                <a:cubicBezTo>
                  <a:pt x="193667" y="367011"/>
                  <a:pt x="197873" y="369874"/>
                  <a:pt x="199785" y="373977"/>
                </a:cubicBezTo>
                <a:cubicBezTo>
                  <a:pt x="218808" y="405851"/>
                  <a:pt x="254177" y="489256"/>
                  <a:pt x="278839" y="490974"/>
                </a:cubicBezTo>
                <a:cubicBezTo>
                  <a:pt x="303502" y="489256"/>
                  <a:pt x="338870" y="405851"/>
                  <a:pt x="357893" y="373977"/>
                </a:cubicBezTo>
                <a:cubicBezTo>
                  <a:pt x="359900" y="369874"/>
                  <a:pt x="364011" y="367011"/>
                  <a:pt x="368886" y="367011"/>
                </a:cubicBezTo>
                <a:cubicBezTo>
                  <a:pt x="371085" y="367011"/>
                  <a:pt x="372996" y="367870"/>
                  <a:pt x="374908" y="368729"/>
                </a:cubicBezTo>
                <a:cubicBezTo>
                  <a:pt x="382269" y="371878"/>
                  <a:pt x="557678" y="427132"/>
                  <a:pt x="557678" y="480572"/>
                </a:cubicBezTo>
                <a:lnTo>
                  <a:pt x="557678" y="607780"/>
                </a:lnTo>
                <a:lnTo>
                  <a:pt x="278839" y="607780"/>
                </a:lnTo>
                <a:lnTo>
                  <a:pt x="0" y="607780"/>
                </a:lnTo>
                <a:lnTo>
                  <a:pt x="0" y="480572"/>
                </a:lnTo>
                <a:cubicBezTo>
                  <a:pt x="0" y="421120"/>
                  <a:pt x="175314" y="371687"/>
                  <a:pt x="182770" y="368729"/>
                </a:cubicBezTo>
                <a:cubicBezTo>
                  <a:pt x="184682" y="367870"/>
                  <a:pt x="186593" y="367011"/>
                  <a:pt x="188888" y="367011"/>
                </a:cubicBezTo>
                <a:close/>
                <a:moveTo>
                  <a:pt x="233347" y="332928"/>
                </a:moveTo>
                <a:cubicBezTo>
                  <a:pt x="234207" y="332928"/>
                  <a:pt x="235067" y="332928"/>
                  <a:pt x="235832" y="333119"/>
                </a:cubicBezTo>
                <a:cubicBezTo>
                  <a:pt x="236023" y="333119"/>
                  <a:pt x="236310" y="333119"/>
                  <a:pt x="236501" y="333214"/>
                </a:cubicBezTo>
                <a:cubicBezTo>
                  <a:pt x="236501" y="333214"/>
                  <a:pt x="236596" y="333214"/>
                  <a:pt x="236692" y="333214"/>
                </a:cubicBezTo>
                <a:cubicBezTo>
                  <a:pt x="237074" y="333310"/>
                  <a:pt x="237552" y="333405"/>
                  <a:pt x="237934" y="333596"/>
                </a:cubicBezTo>
                <a:cubicBezTo>
                  <a:pt x="238126" y="333596"/>
                  <a:pt x="238317" y="333691"/>
                  <a:pt x="238508" y="333787"/>
                </a:cubicBezTo>
                <a:cubicBezTo>
                  <a:pt x="238699" y="333787"/>
                  <a:pt x="238890" y="333882"/>
                  <a:pt x="239177" y="333977"/>
                </a:cubicBezTo>
                <a:cubicBezTo>
                  <a:pt x="240706" y="334645"/>
                  <a:pt x="242140" y="335504"/>
                  <a:pt x="243478" y="336553"/>
                </a:cubicBezTo>
                <a:cubicBezTo>
                  <a:pt x="250836" y="342372"/>
                  <a:pt x="255615" y="353056"/>
                  <a:pt x="264981" y="353724"/>
                </a:cubicBezTo>
                <a:cubicBezTo>
                  <a:pt x="265841" y="353820"/>
                  <a:pt x="266797" y="353820"/>
                  <a:pt x="267657" y="353820"/>
                </a:cubicBezTo>
                <a:cubicBezTo>
                  <a:pt x="268517" y="353820"/>
                  <a:pt x="274060" y="353724"/>
                  <a:pt x="278839" y="353724"/>
                </a:cubicBezTo>
                <a:cubicBezTo>
                  <a:pt x="283617" y="353724"/>
                  <a:pt x="289256" y="353820"/>
                  <a:pt x="290021" y="353820"/>
                </a:cubicBezTo>
                <a:cubicBezTo>
                  <a:pt x="290976" y="353820"/>
                  <a:pt x="291836" y="353820"/>
                  <a:pt x="292792" y="353724"/>
                </a:cubicBezTo>
                <a:cubicBezTo>
                  <a:pt x="302158" y="353056"/>
                  <a:pt x="306841" y="342372"/>
                  <a:pt x="314200" y="336553"/>
                </a:cubicBezTo>
                <a:cubicBezTo>
                  <a:pt x="315538" y="335504"/>
                  <a:pt x="316972" y="334645"/>
                  <a:pt x="318596" y="333977"/>
                </a:cubicBezTo>
                <a:cubicBezTo>
                  <a:pt x="318787" y="333882"/>
                  <a:pt x="318979" y="333787"/>
                  <a:pt x="319265" y="333787"/>
                </a:cubicBezTo>
                <a:cubicBezTo>
                  <a:pt x="319456" y="333691"/>
                  <a:pt x="319648" y="333596"/>
                  <a:pt x="319743" y="333596"/>
                </a:cubicBezTo>
                <a:cubicBezTo>
                  <a:pt x="320221" y="333405"/>
                  <a:pt x="320603" y="333310"/>
                  <a:pt x="321081" y="333214"/>
                </a:cubicBezTo>
                <a:cubicBezTo>
                  <a:pt x="321081" y="333214"/>
                  <a:pt x="321177" y="333214"/>
                  <a:pt x="321272" y="333214"/>
                </a:cubicBezTo>
                <a:cubicBezTo>
                  <a:pt x="321463" y="333119"/>
                  <a:pt x="321654" y="333119"/>
                  <a:pt x="321846" y="333119"/>
                </a:cubicBezTo>
                <a:cubicBezTo>
                  <a:pt x="322706" y="332928"/>
                  <a:pt x="323566" y="332928"/>
                  <a:pt x="324426" y="332928"/>
                </a:cubicBezTo>
                <a:cubicBezTo>
                  <a:pt x="332836" y="332928"/>
                  <a:pt x="339813" y="339510"/>
                  <a:pt x="340195" y="347905"/>
                </a:cubicBezTo>
                <a:lnTo>
                  <a:pt x="340195" y="380912"/>
                </a:lnTo>
                <a:cubicBezTo>
                  <a:pt x="340004" y="389498"/>
                  <a:pt x="333027" y="396366"/>
                  <a:pt x="324426" y="396366"/>
                </a:cubicBezTo>
                <a:cubicBezTo>
                  <a:pt x="320794" y="396366"/>
                  <a:pt x="317545" y="395126"/>
                  <a:pt x="314869" y="393123"/>
                </a:cubicBezTo>
                <a:cubicBezTo>
                  <a:pt x="305885" y="387208"/>
                  <a:pt x="299864" y="374997"/>
                  <a:pt x="294417" y="374807"/>
                </a:cubicBezTo>
                <a:lnTo>
                  <a:pt x="278839" y="374902"/>
                </a:lnTo>
                <a:lnTo>
                  <a:pt x="263261" y="374807"/>
                </a:lnTo>
                <a:cubicBezTo>
                  <a:pt x="257813" y="374997"/>
                  <a:pt x="251792" y="387208"/>
                  <a:pt x="242809" y="393123"/>
                </a:cubicBezTo>
                <a:cubicBezTo>
                  <a:pt x="240228" y="395126"/>
                  <a:pt x="236883" y="396366"/>
                  <a:pt x="233347" y="396366"/>
                </a:cubicBezTo>
                <a:cubicBezTo>
                  <a:pt x="224746" y="396366"/>
                  <a:pt x="217769" y="389498"/>
                  <a:pt x="217482" y="380912"/>
                </a:cubicBezTo>
                <a:lnTo>
                  <a:pt x="217482" y="347905"/>
                </a:lnTo>
                <a:cubicBezTo>
                  <a:pt x="217960" y="339510"/>
                  <a:pt x="224841" y="332928"/>
                  <a:pt x="233347" y="332928"/>
                </a:cubicBezTo>
                <a:close/>
                <a:moveTo>
                  <a:pt x="277214" y="0"/>
                </a:moveTo>
                <a:cubicBezTo>
                  <a:pt x="277596" y="0"/>
                  <a:pt x="278074" y="0"/>
                  <a:pt x="278552" y="0"/>
                </a:cubicBezTo>
                <a:cubicBezTo>
                  <a:pt x="278648" y="0"/>
                  <a:pt x="278648" y="0"/>
                  <a:pt x="278744" y="0"/>
                </a:cubicBezTo>
                <a:cubicBezTo>
                  <a:pt x="278744" y="0"/>
                  <a:pt x="278839" y="0"/>
                  <a:pt x="278839" y="0"/>
                </a:cubicBezTo>
                <a:cubicBezTo>
                  <a:pt x="278935" y="0"/>
                  <a:pt x="278935" y="0"/>
                  <a:pt x="278935" y="0"/>
                </a:cubicBezTo>
                <a:cubicBezTo>
                  <a:pt x="279030" y="0"/>
                  <a:pt x="279126" y="0"/>
                  <a:pt x="279222" y="0"/>
                </a:cubicBezTo>
                <a:cubicBezTo>
                  <a:pt x="279604" y="0"/>
                  <a:pt x="280082" y="0"/>
                  <a:pt x="280560" y="0"/>
                </a:cubicBezTo>
                <a:cubicBezTo>
                  <a:pt x="387453" y="0"/>
                  <a:pt x="407531" y="76166"/>
                  <a:pt x="404758" y="105659"/>
                </a:cubicBezTo>
                <a:cubicBezTo>
                  <a:pt x="402464" y="129330"/>
                  <a:pt x="396727" y="160159"/>
                  <a:pt x="396727" y="160159"/>
                </a:cubicBezTo>
                <a:cubicBezTo>
                  <a:pt x="396727" y="160159"/>
                  <a:pt x="408009" y="165313"/>
                  <a:pt x="408009" y="186120"/>
                </a:cubicBezTo>
                <a:cubicBezTo>
                  <a:pt x="404089" y="238234"/>
                  <a:pt x="383246" y="215708"/>
                  <a:pt x="379039" y="238616"/>
                </a:cubicBezTo>
                <a:cubicBezTo>
                  <a:pt x="371868" y="276603"/>
                  <a:pt x="338213" y="304092"/>
                  <a:pt x="317179" y="313541"/>
                </a:cubicBezTo>
                <a:cubicBezTo>
                  <a:pt x="304941" y="319077"/>
                  <a:pt x="292225" y="321845"/>
                  <a:pt x="278935" y="322131"/>
                </a:cubicBezTo>
                <a:cubicBezTo>
                  <a:pt x="278935" y="322131"/>
                  <a:pt x="278935" y="322131"/>
                  <a:pt x="278839" y="322131"/>
                </a:cubicBezTo>
                <a:cubicBezTo>
                  <a:pt x="278839" y="322131"/>
                  <a:pt x="278744" y="322131"/>
                  <a:pt x="278744" y="322131"/>
                </a:cubicBezTo>
                <a:cubicBezTo>
                  <a:pt x="265454" y="321845"/>
                  <a:pt x="252738" y="319077"/>
                  <a:pt x="240499" y="313541"/>
                </a:cubicBezTo>
                <a:cubicBezTo>
                  <a:pt x="219561" y="304092"/>
                  <a:pt x="185810" y="276603"/>
                  <a:pt x="178734" y="238616"/>
                </a:cubicBezTo>
                <a:cubicBezTo>
                  <a:pt x="174432" y="215708"/>
                  <a:pt x="153684" y="238234"/>
                  <a:pt x="149669" y="186120"/>
                </a:cubicBezTo>
                <a:cubicBezTo>
                  <a:pt x="149669" y="165313"/>
                  <a:pt x="161046" y="160159"/>
                  <a:pt x="161046" y="160159"/>
                </a:cubicBezTo>
                <a:cubicBezTo>
                  <a:pt x="161046" y="160159"/>
                  <a:pt x="155214" y="129330"/>
                  <a:pt x="153015" y="105659"/>
                </a:cubicBezTo>
                <a:cubicBezTo>
                  <a:pt x="150147" y="76166"/>
                  <a:pt x="170225" y="0"/>
                  <a:pt x="277214" y="0"/>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en-US">
              <a:solidFill>
                <a:schemeClr val="bg1"/>
              </a:solidFill>
            </a:endParaRPr>
          </a:p>
        </p:txBody>
      </p:sp>
      <p:sp>
        <p:nvSpPr>
          <p:cNvPr id="34" name="文本框 33"/>
          <p:cNvSpPr txBox="1"/>
          <p:nvPr/>
        </p:nvSpPr>
        <p:spPr>
          <a:xfrm>
            <a:off x="2145518" y="3167457"/>
            <a:ext cx="1210588" cy="400110"/>
          </a:xfrm>
          <a:prstGeom prst="rect">
            <a:avLst/>
          </a:prstGeom>
          <a:noFill/>
          <a:ln>
            <a:noFill/>
          </a:ln>
        </p:spPr>
        <p:txBody>
          <a:bodyPr wrap="none" rtlCol="0">
            <a:spAutoFit/>
          </a:bodyPr>
          <a:lstStyle/>
          <a:p>
            <a:pPr algn="ctr"/>
            <a:r>
              <a:rPr lang="zh-CN" altLang="en-US" sz="2000" b="1" dirty="0">
                <a:solidFill>
                  <a:schemeClr val="accent1"/>
                </a:solidFill>
                <a:cs typeface="+mn-ea"/>
                <a:sym typeface="+mn-lt"/>
              </a:rPr>
              <a:t>人机交互</a:t>
            </a:r>
          </a:p>
        </p:txBody>
      </p:sp>
      <p:sp>
        <p:nvSpPr>
          <p:cNvPr id="35" name="文本框 34"/>
          <p:cNvSpPr txBox="1"/>
          <p:nvPr/>
        </p:nvSpPr>
        <p:spPr>
          <a:xfrm>
            <a:off x="3006580" y="5088425"/>
            <a:ext cx="1210588" cy="400110"/>
          </a:xfrm>
          <a:prstGeom prst="rect">
            <a:avLst/>
          </a:prstGeom>
          <a:noFill/>
          <a:ln>
            <a:noFill/>
          </a:ln>
        </p:spPr>
        <p:txBody>
          <a:bodyPr wrap="none" rtlCol="0">
            <a:spAutoFit/>
          </a:bodyPr>
          <a:lstStyle/>
          <a:p>
            <a:pPr algn="ctr"/>
            <a:r>
              <a:rPr lang="zh-CN" altLang="en-US" sz="2000" b="1" dirty="0">
                <a:solidFill>
                  <a:schemeClr val="accent1"/>
                </a:solidFill>
                <a:cs typeface="+mn-ea"/>
                <a:sym typeface="+mn-lt"/>
              </a:rPr>
              <a:t>基本规则</a:t>
            </a:r>
          </a:p>
        </p:txBody>
      </p:sp>
      <p:sp>
        <p:nvSpPr>
          <p:cNvPr id="37" name="文本框 36"/>
          <p:cNvSpPr txBox="1"/>
          <p:nvPr/>
        </p:nvSpPr>
        <p:spPr>
          <a:xfrm>
            <a:off x="9127936" y="2665725"/>
            <a:ext cx="697627" cy="400110"/>
          </a:xfrm>
          <a:prstGeom prst="rect">
            <a:avLst/>
          </a:prstGeom>
          <a:noFill/>
          <a:ln>
            <a:noFill/>
          </a:ln>
        </p:spPr>
        <p:txBody>
          <a:bodyPr wrap="none" rtlCol="0">
            <a:spAutoFit/>
          </a:bodyPr>
          <a:lstStyle/>
          <a:p>
            <a:pPr algn="ctr"/>
            <a:r>
              <a:rPr lang="zh-CN" altLang="en-US" sz="2000" b="1" dirty="0">
                <a:solidFill>
                  <a:schemeClr val="accent1"/>
                </a:solidFill>
                <a:cs typeface="+mn-ea"/>
                <a:sym typeface="+mn-lt"/>
              </a:rPr>
              <a:t>判断</a:t>
            </a:r>
          </a:p>
        </p:txBody>
      </p:sp>
      <p:sp>
        <p:nvSpPr>
          <p:cNvPr id="38" name="文本框 37"/>
          <p:cNvSpPr txBox="1"/>
          <p:nvPr/>
        </p:nvSpPr>
        <p:spPr>
          <a:xfrm>
            <a:off x="8779122" y="4731448"/>
            <a:ext cx="697627" cy="400110"/>
          </a:xfrm>
          <a:prstGeom prst="rect">
            <a:avLst/>
          </a:prstGeom>
          <a:noFill/>
          <a:ln>
            <a:noFill/>
          </a:ln>
        </p:spPr>
        <p:txBody>
          <a:bodyPr wrap="none" rtlCol="0">
            <a:spAutoFit/>
          </a:bodyPr>
          <a:lstStyle/>
          <a:p>
            <a:pPr algn="ctr"/>
            <a:r>
              <a:rPr lang="zh-CN" altLang="en-US" sz="2000" b="1" dirty="0">
                <a:solidFill>
                  <a:schemeClr val="accent1"/>
                </a:solidFill>
                <a:cs typeface="+mn-ea"/>
                <a:sym typeface="+mn-lt"/>
              </a:rPr>
              <a:t>移动</a:t>
            </a:r>
          </a:p>
        </p:txBody>
      </p:sp>
      <p:sp>
        <p:nvSpPr>
          <p:cNvPr id="39" name="文本框 38"/>
          <p:cNvSpPr txBox="1"/>
          <p:nvPr/>
        </p:nvSpPr>
        <p:spPr>
          <a:xfrm>
            <a:off x="7146401" y="2711891"/>
            <a:ext cx="543739" cy="307777"/>
          </a:xfrm>
          <a:prstGeom prst="rect">
            <a:avLst/>
          </a:prstGeom>
          <a:noFill/>
          <a:ln>
            <a:noFill/>
          </a:ln>
        </p:spPr>
        <p:txBody>
          <a:bodyPr wrap="none" rtlCol="0">
            <a:spAutoFit/>
          </a:bodyPr>
          <a:lstStyle/>
          <a:p>
            <a:pPr algn="ctr"/>
            <a:r>
              <a:rPr lang="zh-CN" altLang="en-US" sz="1400" b="1" dirty="0">
                <a:solidFill>
                  <a:schemeClr val="accent1"/>
                </a:solidFill>
                <a:cs typeface="+mn-ea"/>
                <a:sym typeface="+mn-lt"/>
              </a:rPr>
              <a:t>叠子</a:t>
            </a:r>
          </a:p>
        </p:txBody>
      </p:sp>
      <p:sp>
        <p:nvSpPr>
          <p:cNvPr id="40" name="文本框 39"/>
          <p:cNvSpPr txBox="1"/>
          <p:nvPr/>
        </p:nvSpPr>
        <p:spPr>
          <a:xfrm>
            <a:off x="3903805" y="4068513"/>
            <a:ext cx="543739" cy="307777"/>
          </a:xfrm>
          <a:prstGeom prst="rect">
            <a:avLst/>
          </a:prstGeom>
          <a:noFill/>
          <a:ln>
            <a:noFill/>
          </a:ln>
        </p:spPr>
        <p:txBody>
          <a:bodyPr wrap="none" rtlCol="0">
            <a:spAutoFit/>
          </a:bodyPr>
          <a:lstStyle/>
          <a:p>
            <a:pPr algn="ctr"/>
            <a:r>
              <a:rPr lang="zh-CN" altLang="en-US" sz="1400" b="1" dirty="0">
                <a:solidFill>
                  <a:schemeClr val="accent1"/>
                </a:solidFill>
                <a:cs typeface="+mn-ea"/>
                <a:sym typeface="+mn-lt"/>
              </a:rPr>
              <a:t>动画</a:t>
            </a:r>
          </a:p>
        </p:txBody>
      </p:sp>
      <p:sp>
        <p:nvSpPr>
          <p:cNvPr id="41" name="文本框 40"/>
          <p:cNvSpPr txBox="1"/>
          <p:nvPr/>
        </p:nvSpPr>
        <p:spPr>
          <a:xfrm>
            <a:off x="6789118" y="5100493"/>
            <a:ext cx="697627" cy="400110"/>
          </a:xfrm>
          <a:prstGeom prst="rect">
            <a:avLst/>
          </a:prstGeom>
          <a:noFill/>
          <a:ln>
            <a:noFill/>
          </a:ln>
        </p:spPr>
        <p:txBody>
          <a:bodyPr wrap="none" rtlCol="0">
            <a:spAutoFit/>
          </a:bodyPr>
          <a:lstStyle>
            <a:defPPr>
              <a:defRPr lang="zh-CN"/>
            </a:defPPr>
            <a:lvl1pPr algn="ctr">
              <a:defRPr sz="2000" b="1">
                <a:solidFill>
                  <a:schemeClr val="accent1"/>
                </a:solidFill>
                <a:cs typeface="+mn-ea"/>
              </a:defRPr>
            </a:lvl1pPr>
          </a:lstStyle>
          <a:p>
            <a:r>
              <a:rPr lang="zh-CN" altLang="en-US" dirty="0">
                <a:sym typeface="+mn-lt"/>
              </a:rPr>
              <a:t>跳跃</a:t>
            </a:r>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4310897" y="2677219"/>
            <a:ext cx="3570208" cy="1107996"/>
          </a:xfrm>
          <a:prstGeom prst="rect">
            <a:avLst/>
          </a:prstGeom>
          <a:solidFill>
            <a:schemeClr val="bg1"/>
          </a:solidFill>
          <a:ln>
            <a:noFill/>
          </a:ln>
        </p:spPr>
        <p:txBody>
          <a:bodyPr wrap="none" rtlCol="0">
            <a:spAutoFit/>
          </a:bodyPr>
          <a:lstStyle/>
          <a:p>
            <a:pPr algn="ctr"/>
            <a:r>
              <a:rPr lang="zh-CN" altLang="en-US" sz="6600" dirty="0">
                <a:solidFill>
                  <a:schemeClr val="tx1">
                    <a:lumMod val="85000"/>
                    <a:lumOff val="15000"/>
                  </a:schemeClr>
                </a:solidFill>
                <a:cs typeface="+mn-ea"/>
                <a:sym typeface="+mn-lt"/>
              </a:rPr>
              <a:t>网络编程</a:t>
            </a:r>
          </a:p>
        </p:txBody>
      </p:sp>
      <p:sp>
        <p:nvSpPr>
          <p:cNvPr id="61" name="文本框 60"/>
          <p:cNvSpPr txBox="1"/>
          <p:nvPr/>
        </p:nvSpPr>
        <p:spPr>
          <a:xfrm>
            <a:off x="4428638" y="3842228"/>
            <a:ext cx="3343762" cy="338554"/>
          </a:xfrm>
          <a:prstGeom prst="rect">
            <a:avLst/>
          </a:prstGeom>
          <a:solidFill>
            <a:schemeClr val="tx1">
              <a:lumMod val="85000"/>
              <a:lumOff val="15000"/>
            </a:schemeClr>
          </a:solidFill>
          <a:ln>
            <a:noFill/>
          </a:ln>
        </p:spPr>
        <p:txBody>
          <a:bodyPr wrap="square" rtlCol="0">
            <a:spAutoFit/>
          </a:bodyPr>
          <a:lstStyle/>
          <a:p>
            <a:pPr algn="dist"/>
            <a:r>
              <a:rPr lang="en-US" altLang="zh-CN" sz="1600">
                <a:solidFill>
                  <a:schemeClr val="bg1"/>
                </a:solidFill>
                <a:cs typeface="+mn-ea"/>
                <a:sym typeface="+mn-lt"/>
              </a:rPr>
              <a:t>PERSONAL ADVANTAGE</a:t>
            </a:r>
            <a:endParaRPr lang="zh-CN" altLang="en-US" sz="1600">
              <a:solidFill>
                <a:schemeClr val="bg1"/>
              </a:solidFill>
              <a:cs typeface="+mn-ea"/>
              <a:sym typeface="+mn-l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329909" y="2664395"/>
            <a:ext cx="4557066" cy="1129572"/>
          </a:xfrm>
          <a:prstGeom prst="roundRect">
            <a:avLst>
              <a:gd name="adj" fmla="val 0"/>
            </a:avLst>
          </a:prstGeom>
          <a:solidFill>
            <a:schemeClr val="tx1">
              <a:lumMod val="50000"/>
              <a:lumOff val="50000"/>
              <a:alpha val="10000"/>
            </a:schemeClr>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 name="文本框 3"/>
          <p:cNvSpPr txBox="1"/>
          <p:nvPr/>
        </p:nvSpPr>
        <p:spPr>
          <a:xfrm>
            <a:off x="1544074" y="2865628"/>
            <a:ext cx="1800493" cy="369332"/>
          </a:xfrm>
          <a:prstGeom prst="roundRect">
            <a:avLst>
              <a:gd name="adj" fmla="val 0"/>
            </a:avLst>
          </a:prstGeom>
          <a:noFill/>
        </p:spPr>
        <p:txBody>
          <a:bodyPr wrap="none" anchor="ctr" anchorCtr="0">
            <a:spAutoFit/>
          </a:bodyPr>
          <a:lstStyle>
            <a:defPPr>
              <a:defRPr lang="zh-CN"/>
            </a:defPPr>
            <a:lvl1pPr algn="ctr">
              <a:defRPr b="1">
                <a:solidFill>
                  <a:schemeClr val="tx1">
                    <a:lumMod val="85000"/>
                    <a:lumOff val="15000"/>
                  </a:schemeClr>
                </a:solidFill>
                <a:latin typeface="微软雅黑" panose="020B0503020204020204" pitchFamily="34" charset="-122"/>
                <a:ea typeface="微软雅黑" panose="020B0503020204020204" pitchFamily="3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algn="l"/>
            <a:r>
              <a:rPr lang="zh-CN" altLang="en-US" dirty="0">
                <a:sym typeface="Arial" panose="020B0604020202020204" pitchFamily="34" charset="0"/>
              </a:rPr>
              <a:t>建立中心服务器</a:t>
            </a:r>
            <a:endParaRPr lang="en-US" altLang="zh-CN" dirty="0">
              <a:sym typeface="Arial" panose="020B0604020202020204" pitchFamily="34" charset="0"/>
            </a:endParaRPr>
          </a:p>
        </p:txBody>
      </p:sp>
      <p:sp>
        <p:nvSpPr>
          <p:cNvPr id="5" name="文本框 4"/>
          <p:cNvSpPr txBox="1"/>
          <p:nvPr/>
        </p:nvSpPr>
        <p:spPr>
          <a:xfrm>
            <a:off x="5043571" y="2752181"/>
            <a:ext cx="958850" cy="437258"/>
          </a:xfrm>
          <a:prstGeom prst="roundRect">
            <a:avLst>
              <a:gd name="adj" fmla="val 0"/>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sp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3600" i="1" dirty="0">
                <a:solidFill>
                  <a:schemeClr val="accent5"/>
                </a:solidFill>
                <a:effectLst>
                  <a:outerShdw dist="50800" dir="2700000" algn="tl" rotWithShape="0">
                    <a:schemeClr val="accent6">
                      <a:lumMod val="40000"/>
                      <a:lumOff val="60000"/>
                    </a:schemeClr>
                  </a:outerShdw>
                </a:effectLst>
              </a:rPr>
              <a:t>01</a:t>
            </a:r>
          </a:p>
        </p:txBody>
      </p:sp>
      <p:sp>
        <p:nvSpPr>
          <p:cNvPr id="6" name="圆角矩形 5"/>
          <p:cNvSpPr/>
          <p:nvPr/>
        </p:nvSpPr>
        <p:spPr>
          <a:xfrm>
            <a:off x="6247301" y="2664395"/>
            <a:ext cx="4557066" cy="1129572"/>
          </a:xfrm>
          <a:prstGeom prst="roundRect">
            <a:avLst>
              <a:gd name="adj" fmla="val 0"/>
            </a:avLst>
          </a:prstGeom>
          <a:solidFill>
            <a:schemeClr val="tx1">
              <a:lumMod val="50000"/>
              <a:lumOff val="50000"/>
              <a:alpha val="10000"/>
            </a:schemeClr>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8" name="文本框 7"/>
          <p:cNvSpPr txBox="1"/>
          <p:nvPr/>
        </p:nvSpPr>
        <p:spPr>
          <a:xfrm>
            <a:off x="6315208" y="2865628"/>
            <a:ext cx="1800493" cy="369332"/>
          </a:xfrm>
          <a:prstGeom prst="roundRect">
            <a:avLst>
              <a:gd name="adj" fmla="val 0"/>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sp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defTabSz="914400"/>
            <a:r>
              <a:rPr lang="zh-CN" altLang="en-US" sz="1800" b="1" dirty="0">
                <a:solidFill>
                  <a:schemeClr val="tx1"/>
                </a:solidFill>
                <a:latin typeface="Arial" panose="020B0604020202020204" pitchFamily="34" charset="0"/>
                <a:ea typeface="微软雅黑" panose="020B0503020204020204" pitchFamily="34" charset="-122"/>
                <a:sym typeface="Arial" panose="020B0604020202020204" pitchFamily="34" charset="0"/>
              </a:rPr>
              <a:t>客户端创建连接</a:t>
            </a:r>
            <a:endParaRPr lang="en-US" altLang="zh-CN" sz="18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文本框 8"/>
          <p:cNvSpPr txBox="1"/>
          <p:nvPr/>
        </p:nvSpPr>
        <p:spPr>
          <a:xfrm>
            <a:off x="9903240" y="2752181"/>
            <a:ext cx="958850" cy="437258"/>
          </a:xfrm>
          <a:prstGeom prst="roundRect">
            <a:avLst>
              <a:gd name="adj" fmla="val 0"/>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sp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3600" i="1" dirty="0">
                <a:solidFill>
                  <a:schemeClr val="accent5"/>
                </a:solidFill>
                <a:effectLst>
                  <a:outerShdw dist="50800" dir="2700000" algn="tl" rotWithShape="0">
                    <a:schemeClr val="accent6">
                      <a:lumMod val="40000"/>
                      <a:lumOff val="60000"/>
                    </a:schemeClr>
                  </a:outerShdw>
                </a:effectLst>
              </a:rPr>
              <a:t>02</a:t>
            </a:r>
          </a:p>
        </p:txBody>
      </p:sp>
      <p:sp>
        <p:nvSpPr>
          <p:cNvPr id="10" name="圆角矩形 9"/>
          <p:cNvSpPr/>
          <p:nvPr/>
        </p:nvSpPr>
        <p:spPr>
          <a:xfrm>
            <a:off x="1329910" y="4231227"/>
            <a:ext cx="4557066" cy="1129572"/>
          </a:xfrm>
          <a:prstGeom prst="roundRect">
            <a:avLst>
              <a:gd name="adj" fmla="val 0"/>
            </a:avLst>
          </a:prstGeom>
          <a:solidFill>
            <a:schemeClr val="tx1">
              <a:lumMod val="50000"/>
              <a:lumOff val="50000"/>
              <a:alpha val="10000"/>
            </a:schemeClr>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2" name="文本框 11"/>
          <p:cNvSpPr txBox="1"/>
          <p:nvPr/>
        </p:nvSpPr>
        <p:spPr>
          <a:xfrm>
            <a:off x="1544074" y="4432460"/>
            <a:ext cx="877163" cy="369332"/>
          </a:xfrm>
          <a:prstGeom prst="roundRect">
            <a:avLst>
              <a:gd name="adj" fmla="val 0"/>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sp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defTabSz="914400"/>
            <a:r>
              <a:rPr lang="zh-CN" altLang="en-US" sz="1800" b="1" dirty="0">
                <a:solidFill>
                  <a:schemeClr val="tx1"/>
                </a:solidFill>
                <a:latin typeface="Arial" panose="020B0604020202020204" pitchFamily="34" charset="0"/>
                <a:ea typeface="微软雅黑" panose="020B0503020204020204" pitchFamily="34" charset="-122"/>
                <a:sym typeface="Arial" panose="020B0604020202020204" pitchFamily="34" charset="0"/>
              </a:rPr>
              <a:t>初始化</a:t>
            </a:r>
            <a:endParaRPr lang="en-US" altLang="zh-CN" sz="18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文本框 12"/>
          <p:cNvSpPr txBox="1"/>
          <p:nvPr/>
        </p:nvSpPr>
        <p:spPr>
          <a:xfrm>
            <a:off x="5043572" y="4319013"/>
            <a:ext cx="958850" cy="437258"/>
          </a:xfrm>
          <a:prstGeom prst="roundRect">
            <a:avLst>
              <a:gd name="adj" fmla="val 0"/>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sp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3600" i="1" dirty="0">
                <a:solidFill>
                  <a:schemeClr val="accent5"/>
                </a:solidFill>
                <a:effectLst>
                  <a:outerShdw dist="50800" dir="2700000" algn="tl" rotWithShape="0">
                    <a:schemeClr val="accent6">
                      <a:lumMod val="40000"/>
                      <a:lumOff val="60000"/>
                    </a:schemeClr>
                  </a:outerShdw>
                </a:effectLst>
              </a:rPr>
              <a:t>03</a:t>
            </a:r>
          </a:p>
        </p:txBody>
      </p:sp>
      <p:sp>
        <p:nvSpPr>
          <p:cNvPr id="14" name="圆角矩形 13"/>
          <p:cNvSpPr/>
          <p:nvPr/>
        </p:nvSpPr>
        <p:spPr>
          <a:xfrm>
            <a:off x="6247301" y="4231227"/>
            <a:ext cx="4557066" cy="1129572"/>
          </a:xfrm>
          <a:prstGeom prst="roundRect">
            <a:avLst>
              <a:gd name="adj" fmla="val 0"/>
            </a:avLst>
          </a:prstGeom>
          <a:solidFill>
            <a:schemeClr val="tx1">
              <a:lumMod val="50000"/>
              <a:lumOff val="50000"/>
              <a:alpha val="10000"/>
            </a:schemeClr>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6" name="文本框 15"/>
          <p:cNvSpPr txBox="1"/>
          <p:nvPr/>
        </p:nvSpPr>
        <p:spPr>
          <a:xfrm>
            <a:off x="6318186" y="4444192"/>
            <a:ext cx="2031325" cy="369332"/>
          </a:xfrm>
          <a:prstGeom prst="roundRect">
            <a:avLst>
              <a:gd name="adj" fmla="val 0"/>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sp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defTabSz="914400"/>
            <a:r>
              <a:rPr lang="zh-CN" altLang="en-US" sz="1800" dirty="0">
                <a:solidFill>
                  <a:schemeClr val="tx1"/>
                </a:solidFill>
                <a:latin typeface="Arial" panose="020B0604020202020204" pitchFamily="34" charset="0"/>
                <a:ea typeface="微软雅黑" panose="020B0503020204020204" pitchFamily="34" charset="-122"/>
                <a:sym typeface="Arial" panose="020B0604020202020204" pitchFamily="34" charset="0"/>
              </a:rPr>
              <a:t>传参解析实现同步</a:t>
            </a:r>
            <a:endParaRPr lang="en-US" altLang="zh-CN" sz="18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文本框 16"/>
          <p:cNvSpPr txBox="1"/>
          <p:nvPr/>
        </p:nvSpPr>
        <p:spPr>
          <a:xfrm>
            <a:off x="9903240" y="4319013"/>
            <a:ext cx="958850" cy="437258"/>
          </a:xfrm>
          <a:prstGeom prst="roundRect">
            <a:avLst>
              <a:gd name="adj" fmla="val 0"/>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sp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3600" i="1" dirty="0">
                <a:solidFill>
                  <a:schemeClr val="accent5"/>
                </a:solidFill>
                <a:effectLst>
                  <a:outerShdw dist="50800" dir="2700000" algn="tl" rotWithShape="0">
                    <a:schemeClr val="accent6">
                      <a:lumMod val="40000"/>
                      <a:lumOff val="60000"/>
                    </a:schemeClr>
                  </a:outerShdw>
                </a:effectLst>
              </a:rPr>
              <a:t>04</a:t>
            </a:r>
          </a:p>
        </p:txBody>
      </p:sp>
      <p:sp>
        <p:nvSpPr>
          <p:cNvPr id="21" name="文本框 20"/>
          <p:cNvSpPr txBox="1"/>
          <p:nvPr/>
        </p:nvSpPr>
        <p:spPr>
          <a:xfrm>
            <a:off x="1563440" y="1287368"/>
            <a:ext cx="1826141" cy="584775"/>
          </a:xfrm>
          <a:prstGeom prst="rect">
            <a:avLst/>
          </a:prstGeom>
          <a:noFill/>
          <a:ln>
            <a:noFill/>
          </a:ln>
        </p:spPr>
        <p:txBody>
          <a:bodyPr wrap="none" rtlCol="0">
            <a:spAutoFit/>
          </a:bodyPr>
          <a:lstStyle/>
          <a:p>
            <a:pPr algn="ctr"/>
            <a:r>
              <a:rPr lang="zh-CN" altLang="en-US" sz="3200" b="1" dirty="0">
                <a:solidFill>
                  <a:schemeClr val="tx1">
                    <a:lumMod val="85000"/>
                    <a:lumOff val="15000"/>
                  </a:schemeClr>
                </a:solidFill>
                <a:cs typeface="+mn-ea"/>
                <a:sym typeface="+mn-lt"/>
              </a:rPr>
              <a:t>逻辑建立</a:t>
            </a:r>
          </a:p>
        </p:txBody>
      </p:sp>
      <p:sp>
        <p:nvSpPr>
          <p:cNvPr id="22" name="文本框 21"/>
          <p:cNvSpPr txBox="1"/>
          <p:nvPr/>
        </p:nvSpPr>
        <p:spPr>
          <a:xfrm>
            <a:off x="1552550" y="3280656"/>
            <a:ext cx="3048757" cy="338554"/>
          </a:xfrm>
          <a:prstGeom prst="roundRect">
            <a:avLst>
              <a:gd name="adj" fmla="val 0"/>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defTabSz="914400"/>
            <a:r>
              <a:rPr lang="zh-CN" altLang="en-US" sz="1600" b="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创建中心服务器，设置端口号。</a:t>
            </a:r>
            <a:endParaRPr lang="en-US" altLang="zh-CN" sz="1600" b="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文本框 22"/>
          <p:cNvSpPr txBox="1"/>
          <p:nvPr/>
        </p:nvSpPr>
        <p:spPr>
          <a:xfrm>
            <a:off x="6428264" y="3280656"/>
            <a:ext cx="3467616" cy="338554"/>
          </a:xfrm>
          <a:prstGeom prst="roundRect">
            <a:avLst>
              <a:gd name="adj" fmla="val 0"/>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sp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defTabSz="914400"/>
            <a:r>
              <a:rPr lang="zh-CN" altLang="en-US" sz="1600" b="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创建客户端对象，与服务器建立连接</a:t>
            </a:r>
            <a:endParaRPr lang="en-US" altLang="zh-CN" sz="1600" b="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文本框 23"/>
          <p:cNvSpPr txBox="1"/>
          <p:nvPr/>
        </p:nvSpPr>
        <p:spPr>
          <a:xfrm>
            <a:off x="1552550" y="4847488"/>
            <a:ext cx="3681803" cy="338554"/>
          </a:xfrm>
          <a:prstGeom prst="roundRect">
            <a:avLst>
              <a:gd name="adj" fmla="val 0"/>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defTabSz="914400"/>
            <a:r>
              <a:rPr lang="zh-CN" altLang="en-US" sz="1600" b="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将数据拼接为字符串，传递给服务器端</a:t>
            </a:r>
            <a:endParaRPr lang="en-US" altLang="zh-CN" sz="1600" b="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文本框 24"/>
          <p:cNvSpPr txBox="1"/>
          <p:nvPr/>
        </p:nvSpPr>
        <p:spPr>
          <a:xfrm>
            <a:off x="6378212" y="4857212"/>
            <a:ext cx="3674326" cy="338554"/>
          </a:xfrm>
          <a:prstGeom prst="roundRect">
            <a:avLst>
              <a:gd name="adj" fmla="val 0"/>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spAutoFit/>
          </a:bodyPr>
          <a:lstStyle>
            <a:defPPr>
              <a:defRPr lang="zh-CN"/>
            </a:defPPr>
            <a:lvl1pPr algn="ctr" defTabSz="913765">
              <a:defRPr sz="2000"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defTabSz="914400"/>
            <a:r>
              <a:rPr lang="zh-CN" altLang="en-US" sz="1600" b="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服务器进行转发，客户端解析实现同步</a:t>
            </a:r>
            <a:endParaRPr lang="en-US" altLang="zh-CN" sz="1600" b="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842294" y="2628714"/>
            <a:ext cx="551061" cy="118497"/>
          </a:xfrm>
          <a:prstGeom prst="rect">
            <a:avLst/>
          </a:prstGeom>
          <a:solidFill>
            <a:schemeClr val="accent5">
              <a:alpha val="6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 name="文本框 3"/>
          <p:cNvSpPr txBox="1"/>
          <p:nvPr/>
        </p:nvSpPr>
        <p:spPr>
          <a:xfrm>
            <a:off x="1418996" y="3057989"/>
            <a:ext cx="1681526" cy="1526187"/>
          </a:xfrm>
          <a:prstGeom prst="rect">
            <a:avLst/>
          </a:prstGeom>
          <a:noFill/>
        </p:spPr>
        <p:txBody>
          <a:bodyPr wrap="square" rtlCol="0" anchor="t">
            <a:spAutoFit/>
          </a:bodyPr>
          <a:lstStyle>
            <a:defPPr>
              <a:defRPr lang="zh-CN"/>
            </a:defPPr>
            <a:lvl1pPr marL="285750" indent="-285750" algn="just">
              <a:lnSpc>
                <a:spcPct val="150000"/>
              </a:lnSpc>
              <a:buFont typeface="Arial" panose="020B0604020202020204" pitchFamily="34" charset="0"/>
              <a:buChar char="•"/>
              <a:defRPr sz="1400" b="0" i="0">
                <a:solidFill>
                  <a:srgbClr val="000000"/>
                </a:solidFill>
                <a:effectLst/>
                <a:latin typeface="Arial" panose="020B0604020202020204" pitchFamily="34" charset="0"/>
                <a:ea typeface="微软雅黑" panose="020B0503020204020204" pitchFamily="34" charset="-122"/>
              </a:defRPr>
            </a:lvl1pPr>
          </a:lstStyle>
          <a:p>
            <a:pPr marL="0" indent="0">
              <a:buNone/>
            </a:pPr>
            <a:r>
              <a:rPr lang="zh-CN" altLang="en-US" sz="1600" dirty="0">
                <a:latin typeface="微软雅黑" panose="020B0503020204020204" pitchFamily="34" charset="-122"/>
                <a:ea typeface="微软雅黑" panose="020B0503020204020204" pitchFamily="34" charset="-122"/>
                <a:sym typeface="微软雅黑" panose="020B0503020204020204" pitchFamily="34" charset="-122"/>
              </a:rPr>
              <a:t>在</a:t>
            </a:r>
            <a:r>
              <a:rPr lang="en-US" altLang="zh-CN" sz="1600" dirty="0" err="1">
                <a:latin typeface="微软雅黑" panose="020B0503020204020204" pitchFamily="34" charset="-122"/>
                <a:ea typeface="微软雅黑" panose="020B0503020204020204" pitchFamily="34" charset="-122"/>
                <a:sym typeface="微软雅黑" panose="020B0503020204020204" pitchFamily="34" charset="-122"/>
              </a:rPr>
              <a:t>cmake</a:t>
            </a:r>
            <a:r>
              <a:rPr lang="zh-CN" altLang="en-US" sz="1600" dirty="0">
                <a:latin typeface="微软雅黑" panose="020B0503020204020204" pitchFamily="34" charset="-122"/>
                <a:ea typeface="微软雅黑" panose="020B0503020204020204" pitchFamily="34" charset="-122"/>
                <a:sym typeface="微软雅黑" panose="020B0503020204020204" pitchFamily="34" charset="-122"/>
              </a:rPr>
              <a:t>中导入</a:t>
            </a:r>
            <a:r>
              <a:rPr lang="en-US" altLang="zh-CN" sz="1600" dirty="0">
                <a:latin typeface="微软雅黑" panose="020B0503020204020204" pitchFamily="34" charset="-122"/>
                <a:ea typeface="微软雅黑" panose="020B0503020204020204" pitchFamily="34" charset="-122"/>
                <a:sym typeface="微软雅黑" panose="020B0503020204020204" pitchFamily="34" charset="-122"/>
              </a:rPr>
              <a:t>network</a:t>
            </a:r>
            <a:r>
              <a:rPr lang="zh-CN" altLang="en-US" sz="1600" dirty="0">
                <a:latin typeface="微软雅黑" panose="020B0503020204020204" pitchFamily="34" charset="-122"/>
                <a:ea typeface="微软雅黑" panose="020B0503020204020204" pitchFamily="34" charset="-122"/>
                <a:sym typeface="微软雅黑" panose="020B0503020204020204" pitchFamily="34" charset="-122"/>
              </a:rPr>
              <a:t>模块，使用</a:t>
            </a:r>
            <a:r>
              <a:rPr lang="en-US" altLang="zh-CN" sz="1600" dirty="0" err="1">
                <a:latin typeface="微软雅黑" panose="020B0503020204020204" pitchFamily="34" charset="-122"/>
                <a:ea typeface="微软雅黑" panose="020B0503020204020204" pitchFamily="34" charset="-122"/>
                <a:sym typeface="微软雅黑" panose="020B0503020204020204" pitchFamily="34" charset="-122"/>
              </a:rPr>
              <a:t>tcp</a:t>
            </a:r>
            <a:r>
              <a:rPr lang="zh-CN" altLang="en-US" sz="1600" dirty="0">
                <a:latin typeface="微软雅黑" panose="020B0503020204020204" pitchFamily="34" charset="-122"/>
                <a:ea typeface="微软雅黑" panose="020B0503020204020204" pitchFamily="34" charset="-122"/>
                <a:sym typeface="微软雅黑" panose="020B0503020204020204" pitchFamily="34" charset="-122"/>
              </a:rPr>
              <a:t>建立通信。</a:t>
            </a:r>
            <a:endParaRPr lang="en-US" altLang="zh-CN" sz="16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文本框 4"/>
          <p:cNvSpPr txBox="1"/>
          <p:nvPr/>
        </p:nvSpPr>
        <p:spPr>
          <a:xfrm>
            <a:off x="1128844" y="2377879"/>
            <a:ext cx="1882696" cy="369332"/>
          </a:xfrm>
          <a:prstGeom prst="rect">
            <a:avLst/>
          </a:prstGeom>
          <a:noFill/>
        </p:spPr>
        <p:txBody>
          <a:bodyPr wrap="none">
            <a:spAutoFit/>
          </a:bodyPr>
          <a:lstStyle>
            <a:defPPr>
              <a:defRPr lang="zh-CN"/>
            </a:defPPr>
            <a:lvl1pPr algn="ctr">
              <a:defRPr b="1">
                <a:solidFill>
                  <a:schemeClr val="accent1"/>
                </a:solidFill>
                <a:latin typeface="Arial" panose="020B0604020202020204" pitchFamily="34" charset="0"/>
                <a:ea typeface="微软雅黑" panose="020B0503020204020204" pitchFamily="34" charset="-122"/>
              </a:defRPr>
            </a:lvl1pPr>
          </a:lstStyle>
          <a:p>
            <a:r>
              <a:rPr lang="zh-CN" altLang="en-US" dirty="0">
                <a:solidFill>
                  <a:schemeClr val="tx1">
                    <a:lumMod val="85000"/>
                    <a:lumOff val="15000"/>
                  </a:schemeClr>
                </a:solidFill>
                <a:latin typeface="微软雅黑" panose="020B0503020204020204" pitchFamily="34" charset="-122"/>
                <a:sym typeface="微软雅黑" panose="020B0503020204020204" pitchFamily="34" charset="-122"/>
              </a:rPr>
              <a:t>加入</a:t>
            </a:r>
            <a:r>
              <a:rPr lang="en-US" altLang="zh-CN" dirty="0">
                <a:solidFill>
                  <a:schemeClr val="tx1">
                    <a:lumMod val="85000"/>
                    <a:lumOff val="15000"/>
                  </a:schemeClr>
                </a:solidFill>
                <a:latin typeface="微软雅黑" panose="020B0503020204020204" pitchFamily="34" charset="-122"/>
                <a:sym typeface="微软雅黑" panose="020B0503020204020204" pitchFamily="34" charset="-122"/>
              </a:rPr>
              <a:t>network</a:t>
            </a:r>
            <a:r>
              <a:rPr lang="zh-CN" altLang="en-US" dirty="0">
                <a:solidFill>
                  <a:schemeClr val="tx1">
                    <a:lumMod val="85000"/>
                    <a:lumOff val="15000"/>
                  </a:schemeClr>
                </a:solidFill>
                <a:latin typeface="微软雅黑" panose="020B0503020204020204" pitchFamily="34" charset="-122"/>
                <a:sym typeface="微软雅黑" panose="020B0503020204020204" pitchFamily="34" charset="-122"/>
              </a:rPr>
              <a:t>类</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矩形 32"/>
          <p:cNvSpPr/>
          <p:nvPr/>
        </p:nvSpPr>
        <p:spPr>
          <a:xfrm>
            <a:off x="4318771" y="2628714"/>
            <a:ext cx="711481" cy="118497"/>
          </a:xfrm>
          <a:prstGeom prst="rect">
            <a:avLst/>
          </a:prstGeom>
          <a:solidFill>
            <a:schemeClr val="accent5">
              <a:alpha val="6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8" name="文本框 7"/>
          <p:cNvSpPr txBox="1"/>
          <p:nvPr/>
        </p:nvSpPr>
        <p:spPr>
          <a:xfrm>
            <a:off x="4192723" y="3057989"/>
            <a:ext cx="1675057" cy="1526187"/>
          </a:xfrm>
          <a:prstGeom prst="rect">
            <a:avLst/>
          </a:prstGeom>
          <a:noFill/>
        </p:spPr>
        <p:txBody>
          <a:bodyPr wrap="square" rtlCol="0" anchor="t">
            <a:spAutoFit/>
          </a:bodyPr>
          <a:lstStyle>
            <a:defPPr>
              <a:defRPr lang="zh-CN"/>
            </a:defPPr>
            <a:lvl1pPr marL="285750" indent="-285750" algn="just">
              <a:lnSpc>
                <a:spcPct val="150000"/>
              </a:lnSpc>
              <a:buFont typeface="Arial" panose="020B0604020202020204" pitchFamily="34" charset="0"/>
              <a:buChar char="•"/>
              <a:defRPr sz="1400" b="0" i="0">
                <a:solidFill>
                  <a:srgbClr val="000000"/>
                </a:solidFill>
                <a:effectLst/>
                <a:latin typeface="Arial" panose="020B0604020202020204" pitchFamily="34" charset="0"/>
                <a:ea typeface="微软雅黑" panose="020B0503020204020204" pitchFamily="34" charset="-122"/>
              </a:defRPr>
            </a:lvl1pPr>
          </a:lstStyle>
          <a:p>
            <a:pPr marL="0" indent="0">
              <a:buNone/>
            </a:pPr>
            <a:r>
              <a:rPr lang="zh-CN" altLang="en-US" sz="1600" dirty="0">
                <a:latin typeface="微软雅黑" panose="020B0503020204020204" pitchFamily="34" charset="-122"/>
                <a:ea typeface="微软雅黑" panose="020B0503020204020204" pitchFamily="34" charset="-122"/>
                <a:sym typeface="微软雅黑" panose="020B0503020204020204" pitchFamily="34" charset="-122"/>
              </a:rPr>
              <a:t>用</a:t>
            </a:r>
            <a:r>
              <a:rPr lang="en-US" altLang="zh-CN" sz="1600" dirty="0">
                <a:latin typeface="微软雅黑" panose="020B0503020204020204" pitchFamily="34" charset="-122"/>
                <a:ea typeface="微软雅黑" panose="020B0503020204020204" pitchFamily="34" charset="-122"/>
                <a:sym typeface="微软雅黑" panose="020B0503020204020204" pitchFamily="34" charset="-122"/>
              </a:rPr>
              <a:t>server</a:t>
            </a:r>
            <a:r>
              <a:rPr lang="zh-CN" altLang="en-US" sz="1600" dirty="0">
                <a:latin typeface="微软雅黑" panose="020B0503020204020204" pitchFamily="34" charset="-122"/>
                <a:ea typeface="微软雅黑" panose="020B0503020204020204" pitchFamily="34" charset="-122"/>
                <a:sym typeface="微软雅黑" panose="020B0503020204020204" pitchFamily="34" charset="-122"/>
              </a:rPr>
              <a:t>类创建中心客户端，建立端口号，分配服务器</a:t>
            </a:r>
            <a:r>
              <a:rPr lang="en-US" altLang="zh-CN" sz="1600" dirty="0">
                <a:latin typeface="微软雅黑" panose="020B0503020204020204" pitchFamily="34" charset="-122"/>
                <a:sym typeface="微软雅黑" panose="020B0503020204020204" pitchFamily="34" charset="-122"/>
              </a:rPr>
              <a:t>IP</a:t>
            </a:r>
            <a:r>
              <a:rPr lang="zh-CN" altLang="en-US" sz="1600" dirty="0">
                <a:latin typeface="微软雅黑" panose="020B0503020204020204" pitchFamily="34" charset="-122"/>
                <a:sym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文本框 8"/>
          <p:cNvSpPr txBox="1"/>
          <p:nvPr/>
        </p:nvSpPr>
        <p:spPr>
          <a:xfrm>
            <a:off x="3863918" y="2377879"/>
            <a:ext cx="1596334" cy="369332"/>
          </a:xfrm>
          <a:prstGeom prst="rect">
            <a:avLst/>
          </a:prstGeom>
          <a:noFill/>
        </p:spPr>
        <p:txBody>
          <a:bodyPr wrap="none">
            <a:spAutoFit/>
          </a:bodyPr>
          <a:lstStyle>
            <a:defPPr>
              <a:defRPr lang="zh-CN"/>
            </a:defPPr>
            <a:lvl1pPr algn="ctr">
              <a:defRPr b="1">
                <a:solidFill>
                  <a:schemeClr val="accent1"/>
                </a:solidFill>
                <a:latin typeface="Arial" panose="020B0604020202020204" pitchFamily="34" charset="0"/>
                <a:ea typeface="微软雅黑" panose="020B0503020204020204" pitchFamily="34" charset="-122"/>
              </a:defRPr>
            </a:lvl1pPr>
          </a:lstStyle>
          <a:p>
            <a:r>
              <a:rPr lang="zh-CN" altLang="en-US" dirty="0">
                <a:solidFill>
                  <a:schemeClr val="tx1">
                    <a:lumMod val="85000"/>
                    <a:lumOff val="15000"/>
                  </a:schemeClr>
                </a:solidFill>
                <a:latin typeface="微软雅黑" panose="020B0503020204020204" pitchFamily="34" charset="-122"/>
                <a:sym typeface="微软雅黑" panose="020B0503020204020204" pitchFamily="34" charset="-122"/>
              </a:rPr>
              <a:t>服务</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端</a:t>
            </a:r>
            <a:r>
              <a:rPr lang="en-US" altLang="zh-CN" dirty="0">
                <a:solidFill>
                  <a:schemeClr val="tx1">
                    <a:lumMod val="85000"/>
                    <a:lumOff val="15000"/>
                  </a:schemeClr>
                </a:solidFill>
                <a:latin typeface="微软雅黑" panose="020B0503020204020204" pitchFamily="34" charset="-122"/>
                <a:sym typeface="微软雅黑" panose="020B0503020204020204" pitchFamily="34" charset="-122"/>
              </a:rPr>
              <a:t>server</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矩形 35"/>
          <p:cNvSpPr/>
          <p:nvPr/>
        </p:nvSpPr>
        <p:spPr>
          <a:xfrm>
            <a:off x="6666669" y="2628714"/>
            <a:ext cx="551061" cy="118497"/>
          </a:xfrm>
          <a:prstGeom prst="rect">
            <a:avLst/>
          </a:prstGeom>
          <a:solidFill>
            <a:schemeClr val="accent5">
              <a:alpha val="6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2" name="文本框 11"/>
          <p:cNvSpPr txBox="1"/>
          <p:nvPr/>
        </p:nvSpPr>
        <p:spPr>
          <a:xfrm>
            <a:off x="6540622" y="3057989"/>
            <a:ext cx="1675057" cy="1895519"/>
          </a:xfrm>
          <a:prstGeom prst="rect">
            <a:avLst/>
          </a:prstGeom>
          <a:noFill/>
        </p:spPr>
        <p:txBody>
          <a:bodyPr wrap="square" rtlCol="0" anchor="t">
            <a:spAutoFit/>
          </a:bodyPr>
          <a:lstStyle>
            <a:defPPr>
              <a:defRPr lang="zh-CN"/>
            </a:defPPr>
            <a:lvl1pPr marL="285750" indent="-285750" algn="just">
              <a:lnSpc>
                <a:spcPct val="150000"/>
              </a:lnSpc>
              <a:buFont typeface="Arial" panose="020B0604020202020204" pitchFamily="34" charset="0"/>
              <a:buChar char="•"/>
              <a:defRPr sz="1400" b="0" i="0">
                <a:solidFill>
                  <a:srgbClr val="000000"/>
                </a:solidFill>
                <a:effectLst/>
                <a:latin typeface="Arial" panose="020B0604020202020204" pitchFamily="34" charset="0"/>
                <a:ea typeface="微软雅黑" panose="020B0503020204020204" pitchFamily="34" charset="-122"/>
              </a:defRPr>
            </a:lvl1pPr>
          </a:lstStyle>
          <a:p>
            <a:pPr marL="0" indent="0">
              <a:buNone/>
            </a:pPr>
            <a:r>
              <a:rPr lang="zh-CN" altLang="en-US" sz="1600" dirty="0">
                <a:latin typeface="微软雅黑" panose="020B0503020204020204" pitchFamily="34" charset="-122"/>
                <a:ea typeface="微软雅黑" panose="020B0503020204020204" pitchFamily="34" charset="-122"/>
                <a:sym typeface="微软雅黑" panose="020B0503020204020204" pitchFamily="34" charset="-122"/>
              </a:rPr>
              <a:t>用</a:t>
            </a:r>
            <a:r>
              <a:rPr lang="en-US" altLang="zh-CN" sz="1600" dirty="0">
                <a:latin typeface="微软雅黑" panose="020B0503020204020204" pitchFamily="34" charset="-122"/>
                <a:ea typeface="微软雅黑" panose="020B0503020204020204" pitchFamily="34" charset="-122"/>
                <a:sym typeface="微软雅黑" panose="020B0503020204020204" pitchFamily="34" charset="-122"/>
              </a:rPr>
              <a:t>client</a:t>
            </a:r>
            <a:r>
              <a:rPr lang="zh-CN" altLang="en-US" sz="1600" dirty="0">
                <a:latin typeface="微软雅黑" panose="020B0503020204020204" pitchFamily="34" charset="-122"/>
                <a:ea typeface="微软雅黑" panose="020B0503020204020204" pitchFamily="34" charset="-122"/>
                <a:sym typeface="微软雅黑" panose="020B0503020204020204" pitchFamily="34" charset="-122"/>
              </a:rPr>
              <a:t>创建客户端，与中心服务器创建连接，通过中心服务器连接其他用户。</a:t>
            </a:r>
            <a:endParaRPr lang="en-US" altLang="zh-CN" sz="16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文本框 12"/>
          <p:cNvSpPr txBox="1"/>
          <p:nvPr/>
        </p:nvSpPr>
        <p:spPr>
          <a:xfrm>
            <a:off x="6215415" y="2391804"/>
            <a:ext cx="1513555" cy="369332"/>
          </a:xfrm>
          <a:prstGeom prst="rect">
            <a:avLst/>
          </a:prstGeom>
          <a:noFill/>
        </p:spPr>
        <p:txBody>
          <a:bodyPr wrap="none">
            <a:spAutoFit/>
          </a:bodyPr>
          <a:lstStyle>
            <a:defPPr>
              <a:defRPr lang="zh-CN"/>
            </a:defPPr>
            <a:lvl1pPr algn="ctr">
              <a:defRPr b="1">
                <a:solidFill>
                  <a:schemeClr val="accent1"/>
                </a:solidFill>
                <a:latin typeface="Arial" panose="020B0604020202020204" pitchFamily="34" charset="0"/>
                <a:ea typeface="微软雅黑" panose="020B0503020204020204" pitchFamily="34" charset="-122"/>
              </a:defRPr>
            </a:lvl1pPr>
          </a:lstStyle>
          <a:p>
            <a:r>
              <a:rPr lang="zh-CN" altLang="en-US" dirty="0">
                <a:solidFill>
                  <a:schemeClr val="tx1">
                    <a:lumMod val="85000"/>
                    <a:lumOff val="15000"/>
                  </a:schemeClr>
                </a:solidFill>
                <a:latin typeface="微软雅黑" panose="020B0503020204020204" pitchFamily="34" charset="-122"/>
                <a:sym typeface="微软雅黑" panose="020B0503020204020204" pitchFamily="34" charset="-122"/>
              </a:rPr>
              <a:t>客户端</a:t>
            </a:r>
            <a:r>
              <a:rPr lang="en-US" altLang="zh-CN" dirty="0">
                <a:solidFill>
                  <a:schemeClr val="tx1">
                    <a:lumMod val="85000"/>
                    <a:lumOff val="15000"/>
                  </a:schemeClr>
                </a:solidFill>
                <a:latin typeface="微软雅黑" panose="020B0503020204020204" pitchFamily="34" charset="-122"/>
                <a:sym typeface="微软雅黑" panose="020B0503020204020204" pitchFamily="34" charset="-122"/>
              </a:rPr>
              <a:t>client</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矩形 36"/>
          <p:cNvSpPr/>
          <p:nvPr/>
        </p:nvSpPr>
        <p:spPr>
          <a:xfrm>
            <a:off x="9078856" y="2628714"/>
            <a:ext cx="551061" cy="118497"/>
          </a:xfrm>
          <a:prstGeom prst="rect">
            <a:avLst/>
          </a:prstGeom>
          <a:solidFill>
            <a:schemeClr val="accent5">
              <a:alpha val="6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6" name="文本框 15"/>
          <p:cNvSpPr txBox="1"/>
          <p:nvPr/>
        </p:nvSpPr>
        <p:spPr>
          <a:xfrm>
            <a:off x="8952809" y="3057989"/>
            <a:ext cx="1811268" cy="2634183"/>
          </a:xfrm>
          <a:prstGeom prst="rect">
            <a:avLst/>
          </a:prstGeom>
          <a:noFill/>
        </p:spPr>
        <p:txBody>
          <a:bodyPr wrap="square" rtlCol="0" anchor="t">
            <a:spAutoFit/>
          </a:bodyPr>
          <a:lstStyle>
            <a:defPPr>
              <a:defRPr lang="zh-CN"/>
            </a:defPPr>
            <a:lvl1pPr marL="285750" indent="-285750" algn="just">
              <a:lnSpc>
                <a:spcPct val="150000"/>
              </a:lnSpc>
              <a:buFont typeface="Arial" panose="020B0604020202020204" pitchFamily="34" charset="0"/>
              <a:buChar char="•"/>
              <a:defRPr sz="1400" b="0" i="0">
                <a:solidFill>
                  <a:srgbClr val="000000"/>
                </a:solidFill>
                <a:effectLst/>
                <a:latin typeface="Arial" panose="020B0604020202020204" pitchFamily="34" charset="0"/>
                <a:ea typeface="微软雅黑" panose="020B0503020204020204" pitchFamily="34" charset="-122"/>
              </a:defRPr>
            </a:lvl1pPr>
          </a:lstStyle>
          <a:p>
            <a:pPr marL="0" indent="0">
              <a:buNone/>
            </a:pPr>
            <a:r>
              <a:rPr lang="zh-CN" altLang="en-US" sz="1600" dirty="0">
                <a:latin typeface="微软雅黑" panose="020B0503020204020204" pitchFamily="34" charset="-122"/>
                <a:ea typeface="微软雅黑" panose="020B0503020204020204" pitchFamily="34" charset="-122"/>
                <a:sym typeface="微软雅黑" panose="020B0503020204020204" pitchFamily="34" charset="-122"/>
              </a:rPr>
              <a:t>将</a:t>
            </a:r>
            <a:r>
              <a:rPr lang="en-US" altLang="zh-CN" sz="1600" dirty="0">
                <a:latin typeface="微软雅黑" panose="020B0503020204020204" pitchFamily="34" charset="-122"/>
                <a:sym typeface="微软雅黑" panose="020B0503020204020204" pitchFamily="34" charset="-122"/>
              </a:rPr>
              <a:t>server</a:t>
            </a:r>
            <a:r>
              <a:rPr lang="zh-CN" altLang="en-US" sz="1600" dirty="0">
                <a:latin typeface="微软雅黑" panose="020B0503020204020204" pitchFamily="34" charset="-122"/>
                <a:sym typeface="微软雅黑" panose="020B0503020204020204" pitchFamily="34" charset="-122"/>
              </a:rPr>
              <a:t>类注册到</a:t>
            </a:r>
            <a:r>
              <a:rPr lang="en-US" altLang="zh-CN" sz="1600" dirty="0" err="1">
                <a:latin typeface="微软雅黑" panose="020B0503020204020204" pitchFamily="34" charset="-122"/>
                <a:sym typeface="微软雅黑" panose="020B0503020204020204" pitchFamily="34" charset="-122"/>
              </a:rPr>
              <a:t>qml</a:t>
            </a:r>
            <a:r>
              <a:rPr lang="zh-CN" altLang="en-US" sz="1600" dirty="0">
                <a:latin typeface="微软雅黑" panose="020B0503020204020204" pitchFamily="34" charset="-122"/>
                <a:sym typeface="微软雅黑" panose="020B0503020204020204" pitchFamily="34" charset="-122"/>
              </a:rPr>
              <a:t>引擎中，在</a:t>
            </a:r>
            <a:r>
              <a:rPr lang="en-US" altLang="zh-CN" sz="1600" dirty="0" err="1">
                <a:latin typeface="微软雅黑" panose="020B0503020204020204" pitchFamily="34" charset="-122"/>
                <a:sym typeface="微软雅黑" panose="020B0503020204020204" pitchFamily="34" charset="-122"/>
              </a:rPr>
              <a:t>qml</a:t>
            </a:r>
            <a:r>
              <a:rPr lang="zh-CN" altLang="en-US" sz="1600" dirty="0">
                <a:latin typeface="微软雅黑" panose="020B0503020204020204" pitchFamily="34" charset="-122"/>
                <a:sym typeface="微软雅黑" panose="020B0503020204020204" pitchFamily="34" charset="-122"/>
              </a:rPr>
              <a:t>中用</a:t>
            </a:r>
            <a:r>
              <a:rPr lang="en-US" altLang="zh-CN" sz="1600" dirty="0" err="1">
                <a:latin typeface="微软雅黑" panose="020B0503020204020204" pitchFamily="34" charset="-122"/>
                <a:sym typeface="微软雅黑" panose="020B0503020204020204" pitchFamily="34" charset="-122"/>
              </a:rPr>
              <a:t>c++</a:t>
            </a:r>
            <a:r>
              <a:rPr lang="zh-CN" altLang="en-US" sz="1600" dirty="0">
                <a:latin typeface="微软雅黑" panose="020B0503020204020204" pitchFamily="34" charset="-122"/>
                <a:sym typeface="微软雅黑" panose="020B0503020204020204" pitchFamily="34" charset="-122"/>
              </a:rPr>
              <a:t>注册客户端对象，传递棋子移动参数给客户端，与其他用户实现同步。</a:t>
            </a:r>
            <a:endParaRPr lang="en-US" altLang="zh-CN" sz="16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文本框 16"/>
          <p:cNvSpPr txBox="1"/>
          <p:nvPr/>
        </p:nvSpPr>
        <p:spPr>
          <a:xfrm>
            <a:off x="8983588" y="2377879"/>
            <a:ext cx="646331" cy="369332"/>
          </a:xfrm>
          <a:prstGeom prst="rect">
            <a:avLst/>
          </a:prstGeom>
          <a:noFill/>
        </p:spPr>
        <p:txBody>
          <a:bodyPr wrap="none">
            <a:spAutoFit/>
          </a:bodyPr>
          <a:lstStyle>
            <a:defPPr>
              <a:defRPr lang="zh-CN"/>
            </a:defPPr>
            <a:lvl1pPr algn="ctr">
              <a:defRPr b="1">
                <a:solidFill>
                  <a:schemeClr val="accent1"/>
                </a:solidFill>
                <a:latin typeface="Arial" panose="020B0604020202020204" pitchFamily="34" charset="0"/>
                <a:ea typeface="微软雅黑" panose="020B0503020204020204" pitchFamily="34" charset="-122"/>
              </a:defRPr>
            </a:lvl1pPr>
          </a:lstStyle>
          <a:p>
            <a:r>
              <a:rPr lang="zh-CN" altLang="en-US" dirty="0">
                <a:solidFill>
                  <a:schemeClr val="tx1">
                    <a:lumMod val="85000"/>
                    <a:lumOff val="15000"/>
                  </a:schemeClr>
                </a:solidFill>
                <a:latin typeface="微软雅黑" panose="020B0503020204020204" pitchFamily="34" charset="-122"/>
                <a:sym typeface="微软雅黑" panose="020B0503020204020204" pitchFamily="34" charset="-122"/>
              </a:rPr>
              <a:t>同步</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cxnSp>
        <p:nvCxnSpPr>
          <p:cNvPr id="40" name="直接连接符 39"/>
          <p:cNvCxnSpPr/>
          <p:nvPr/>
        </p:nvCxnSpPr>
        <p:spPr>
          <a:xfrm>
            <a:off x="3825354" y="1550020"/>
            <a:ext cx="0" cy="3669461"/>
          </a:xfrm>
          <a:prstGeom prst="line">
            <a:avLst/>
          </a:prstGeom>
          <a:ln>
            <a:solidFill>
              <a:schemeClr val="accent1">
                <a:alpha val="31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6204765" y="1594269"/>
            <a:ext cx="0" cy="3669461"/>
          </a:xfrm>
          <a:prstGeom prst="line">
            <a:avLst/>
          </a:prstGeom>
          <a:ln>
            <a:solidFill>
              <a:schemeClr val="accent1">
                <a:alpha val="31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8584176" y="1550020"/>
            <a:ext cx="0" cy="3669461"/>
          </a:xfrm>
          <a:prstGeom prst="line">
            <a:avLst/>
          </a:prstGeom>
          <a:ln>
            <a:solidFill>
              <a:schemeClr val="accent1">
                <a:alpha val="31000"/>
              </a:schemeClr>
            </a:solidFill>
          </a:ln>
        </p:spPr>
        <p:style>
          <a:lnRef idx="1">
            <a:schemeClr val="accent1"/>
          </a:lnRef>
          <a:fillRef idx="0">
            <a:schemeClr val="accent1"/>
          </a:fillRef>
          <a:effectRef idx="0">
            <a:schemeClr val="accent1"/>
          </a:effectRef>
          <a:fontRef idx="minor">
            <a:schemeClr val="tx1"/>
          </a:fontRef>
        </p:style>
      </p:cxnSp>
      <p:sp>
        <p:nvSpPr>
          <p:cNvPr id="52" name="任意多边形 51"/>
          <p:cNvSpPr/>
          <p:nvPr/>
        </p:nvSpPr>
        <p:spPr>
          <a:xfrm>
            <a:off x="1830118" y="1674067"/>
            <a:ext cx="568780" cy="580374"/>
          </a:xfrm>
          <a:custGeom>
            <a:avLst/>
            <a:gdLst>
              <a:gd name="T0" fmla="*/ 2583 w 9915"/>
              <a:gd name="T1" fmla="*/ 8294 h 10114"/>
              <a:gd name="T2" fmla="*/ 2810 w 9915"/>
              <a:gd name="T3" fmla="*/ 7707 h 10114"/>
              <a:gd name="T4" fmla="*/ 2900 w 9915"/>
              <a:gd name="T5" fmla="*/ 7423 h 10114"/>
              <a:gd name="T6" fmla="*/ 3045 w 9915"/>
              <a:gd name="T7" fmla="*/ 6860 h 10114"/>
              <a:gd name="T8" fmla="*/ 2915 w 9915"/>
              <a:gd name="T9" fmla="*/ 6770 h 10114"/>
              <a:gd name="T10" fmla="*/ 2780 w 9915"/>
              <a:gd name="T11" fmla="*/ 5820 h 10114"/>
              <a:gd name="T12" fmla="*/ 1193 w 9915"/>
              <a:gd name="T13" fmla="*/ 6497 h 10114"/>
              <a:gd name="T14" fmla="*/ 1174 w 9915"/>
              <a:gd name="T15" fmla="*/ 6760 h 10114"/>
              <a:gd name="T16" fmla="*/ 1143 w 9915"/>
              <a:gd name="T17" fmla="*/ 7342 h 10114"/>
              <a:gd name="T18" fmla="*/ 1295 w 9915"/>
              <a:gd name="T19" fmla="*/ 7394 h 10114"/>
              <a:gd name="T20" fmla="*/ 1513 w 9915"/>
              <a:gd name="T21" fmla="*/ 7957 h 10114"/>
              <a:gd name="T22" fmla="*/ 230 w 9915"/>
              <a:gd name="T23" fmla="*/ 8685 h 10114"/>
              <a:gd name="T24" fmla="*/ 65 w 9915"/>
              <a:gd name="T25" fmla="*/ 9603 h 10114"/>
              <a:gd name="T26" fmla="*/ 3805 w 9915"/>
              <a:gd name="T27" fmla="*/ 9923 h 10114"/>
              <a:gd name="T28" fmla="*/ 4125 w 9915"/>
              <a:gd name="T29" fmla="*/ 9095 h 10114"/>
              <a:gd name="T30" fmla="*/ 9684 w 9915"/>
              <a:gd name="T31" fmla="*/ 8687 h 10114"/>
              <a:gd name="T32" fmla="*/ 8404 w 9915"/>
              <a:gd name="T33" fmla="*/ 7957 h 10114"/>
              <a:gd name="T34" fmla="*/ 8620 w 9915"/>
              <a:gd name="T35" fmla="*/ 7394 h 10114"/>
              <a:gd name="T36" fmla="*/ 8772 w 9915"/>
              <a:gd name="T37" fmla="*/ 7342 h 10114"/>
              <a:gd name="T38" fmla="*/ 8742 w 9915"/>
              <a:gd name="T39" fmla="*/ 6760 h 10114"/>
              <a:gd name="T40" fmla="*/ 8722 w 9915"/>
              <a:gd name="T41" fmla="*/ 6497 h 10114"/>
              <a:gd name="T42" fmla="*/ 7135 w 9915"/>
              <a:gd name="T43" fmla="*/ 5820 h 10114"/>
              <a:gd name="T44" fmla="*/ 7000 w 9915"/>
              <a:gd name="T45" fmla="*/ 6770 h 10114"/>
              <a:gd name="T46" fmla="*/ 6870 w 9915"/>
              <a:gd name="T47" fmla="*/ 6860 h 10114"/>
              <a:gd name="T48" fmla="*/ 7015 w 9915"/>
              <a:gd name="T49" fmla="*/ 7423 h 10114"/>
              <a:gd name="T50" fmla="*/ 7105 w 9915"/>
              <a:gd name="T51" fmla="*/ 7707 h 10114"/>
              <a:gd name="T52" fmla="*/ 7333 w 9915"/>
              <a:gd name="T53" fmla="*/ 8293 h 10114"/>
              <a:gd name="T54" fmla="*/ 5789 w 9915"/>
              <a:gd name="T55" fmla="*/ 9095 h 10114"/>
              <a:gd name="T56" fmla="*/ 6110 w 9915"/>
              <a:gd name="T57" fmla="*/ 9923 h 10114"/>
              <a:gd name="T58" fmla="*/ 9851 w 9915"/>
              <a:gd name="T59" fmla="*/ 9603 h 10114"/>
              <a:gd name="T60" fmla="*/ 9684 w 9915"/>
              <a:gd name="T61" fmla="*/ 8687 h 10114"/>
              <a:gd name="T62" fmla="*/ 5470 w 9915"/>
              <a:gd name="T63" fmla="*/ 2815 h 10114"/>
              <a:gd name="T64" fmla="*/ 5697 w 9915"/>
              <a:gd name="T65" fmla="*/ 2229 h 10114"/>
              <a:gd name="T66" fmla="*/ 5788 w 9915"/>
              <a:gd name="T67" fmla="*/ 1945 h 10114"/>
              <a:gd name="T68" fmla="*/ 5931 w 9915"/>
              <a:gd name="T69" fmla="*/ 1383 h 10114"/>
              <a:gd name="T70" fmla="*/ 5802 w 9915"/>
              <a:gd name="T71" fmla="*/ 1294 h 10114"/>
              <a:gd name="T72" fmla="*/ 5667 w 9915"/>
              <a:gd name="T73" fmla="*/ 344 h 10114"/>
              <a:gd name="T74" fmla="*/ 4080 w 9915"/>
              <a:gd name="T75" fmla="*/ 1019 h 10114"/>
              <a:gd name="T76" fmla="*/ 4060 w 9915"/>
              <a:gd name="T77" fmla="*/ 1283 h 10114"/>
              <a:gd name="T78" fmla="*/ 4028 w 9915"/>
              <a:gd name="T79" fmla="*/ 1864 h 10114"/>
              <a:gd name="T80" fmla="*/ 4179 w 9915"/>
              <a:gd name="T81" fmla="*/ 1917 h 10114"/>
              <a:gd name="T82" fmla="*/ 4397 w 9915"/>
              <a:gd name="T83" fmla="*/ 2478 h 10114"/>
              <a:gd name="T84" fmla="*/ 3115 w 9915"/>
              <a:gd name="T85" fmla="*/ 3209 h 10114"/>
              <a:gd name="T86" fmla="*/ 2949 w 9915"/>
              <a:gd name="T87" fmla="*/ 4127 h 10114"/>
              <a:gd name="T88" fmla="*/ 6688 w 9915"/>
              <a:gd name="T89" fmla="*/ 4445 h 10114"/>
              <a:gd name="T90" fmla="*/ 7008 w 9915"/>
              <a:gd name="T91" fmla="*/ 3619 h 10114"/>
              <a:gd name="T92" fmla="*/ 6334 w 9915"/>
              <a:gd name="T93" fmla="*/ 7419 h 10114"/>
              <a:gd name="T94" fmla="*/ 5208 w 9915"/>
              <a:gd name="T95" fmla="*/ 5407 h 10114"/>
              <a:gd name="T96" fmla="*/ 4706 w 9915"/>
              <a:gd name="T97" fmla="*/ 5407 h 10114"/>
              <a:gd name="T98" fmla="*/ 3581 w 9915"/>
              <a:gd name="T99" fmla="*/ 7420 h 10114"/>
              <a:gd name="T100" fmla="*/ 3708 w 9915"/>
              <a:gd name="T101" fmla="*/ 7905 h 10114"/>
              <a:gd name="T102" fmla="*/ 4956 w 9915"/>
              <a:gd name="T103" fmla="*/ 7200 h 10114"/>
              <a:gd name="T104" fmla="*/ 6208 w 9915"/>
              <a:gd name="T105" fmla="*/ 7905 h 10114"/>
              <a:gd name="T106" fmla="*/ 6334 w 9915"/>
              <a:gd name="T107" fmla="*/ 7419 h 10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15" h="10114">
                <a:moveTo>
                  <a:pt x="3910" y="8687"/>
                </a:moveTo>
                <a:cubicBezTo>
                  <a:pt x="3490" y="8479"/>
                  <a:pt x="3040" y="8349"/>
                  <a:pt x="2583" y="8294"/>
                </a:cubicBezTo>
                <a:cubicBezTo>
                  <a:pt x="2599" y="8180"/>
                  <a:pt x="2614" y="8068"/>
                  <a:pt x="2629" y="7957"/>
                </a:cubicBezTo>
                <a:cubicBezTo>
                  <a:pt x="2732" y="7889"/>
                  <a:pt x="2804" y="7789"/>
                  <a:pt x="2810" y="7707"/>
                </a:cubicBezTo>
                <a:cubicBezTo>
                  <a:pt x="2823" y="7603"/>
                  <a:pt x="2834" y="7499"/>
                  <a:pt x="2847" y="7394"/>
                </a:cubicBezTo>
                <a:cubicBezTo>
                  <a:pt x="2860" y="7410"/>
                  <a:pt x="2879" y="7420"/>
                  <a:pt x="2900" y="7423"/>
                </a:cubicBezTo>
                <a:cubicBezTo>
                  <a:pt x="2949" y="7428"/>
                  <a:pt x="2993" y="7392"/>
                  <a:pt x="2998" y="7342"/>
                </a:cubicBezTo>
                <a:lnTo>
                  <a:pt x="3045" y="6860"/>
                </a:lnTo>
                <a:cubicBezTo>
                  <a:pt x="3050" y="6812"/>
                  <a:pt x="3015" y="6765"/>
                  <a:pt x="2967" y="6760"/>
                </a:cubicBezTo>
                <a:cubicBezTo>
                  <a:pt x="2948" y="6758"/>
                  <a:pt x="2930" y="6763"/>
                  <a:pt x="2915" y="6770"/>
                </a:cubicBezTo>
                <a:cubicBezTo>
                  <a:pt x="2927" y="6679"/>
                  <a:pt x="2937" y="6588"/>
                  <a:pt x="2947" y="6497"/>
                </a:cubicBezTo>
                <a:cubicBezTo>
                  <a:pt x="2955" y="6370"/>
                  <a:pt x="3014" y="6037"/>
                  <a:pt x="2780" y="5820"/>
                </a:cubicBezTo>
                <a:cubicBezTo>
                  <a:pt x="2443" y="5478"/>
                  <a:pt x="1698" y="5478"/>
                  <a:pt x="1359" y="5820"/>
                </a:cubicBezTo>
                <a:cubicBezTo>
                  <a:pt x="1125" y="6036"/>
                  <a:pt x="1185" y="6370"/>
                  <a:pt x="1193" y="6497"/>
                </a:cubicBezTo>
                <a:cubicBezTo>
                  <a:pt x="1204" y="6589"/>
                  <a:pt x="1214" y="6679"/>
                  <a:pt x="1224" y="6770"/>
                </a:cubicBezTo>
                <a:cubicBezTo>
                  <a:pt x="1209" y="6763"/>
                  <a:pt x="1190" y="6758"/>
                  <a:pt x="1174" y="6760"/>
                </a:cubicBezTo>
                <a:cubicBezTo>
                  <a:pt x="1126" y="6765"/>
                  <a:pt x="1090" y="6810"/>
                  <a:pt x="1095" y="6860"/>
                </a:cubicBezTo>
                <a:lnTo>
                  <a:pt x="1143" y="7342"/>
                </a:lnTo>
                <a:cubicBezTo>
                  <a:pt x="1148" y="7390"/>
                  <a:pt x="1190" y="7428"/>
                  <a:pt x="1240" y="7423"/>
                </a:cubicBezTo>
                <a:cubicBezTo>
                  <a:pt x="1262" y="7422"/>
                  <a:pt x="1280" y="7409"/>
                  <a:pt x="1295" y="7394"/>
                </a:cubicBezTo>
                <a:cubicBezTo>
                  <a:pt x="1307" y="7499"/>
                  <a:pt x="1319" y="7603"/>
                  <a:pt x="1330" y="7707"/>
                </a:cubicBezTo>
                <a:cubicBezTo>
                  <a:pt x="1338" y="7789"/>
                  <a:pt x="1410" y="7888"/>
                  <a:pt x="1513" y="7957"/>
                </a:cubicBezTo>
                <a:cubicBezTo>
                  <a:pt x="1528" y="8069"/>
                  <a:pt x="1543" y="8180"/>
                  <a:pt x="1558" y="8293"/>
                </a:cubicBezTo>
                <a:cubicBezTo>
                  <a:pt x="1100" y="8349"/>
                  <a:pt x="652" y="8478"/>
                  <a:pt x="230" y="8685"/>
                </a:cubicBezTo>
                <a:cubicBezTo>
                  <a:pt x="95" y="8759"/>
                  <a:pt x="0" y="8949"/>
                  <a:pt x="15" y="9095"/>
                </a:cubicBezTo>
                <a:cubicBezTo>
                  <a:pt x="31" y="9264"/>
                  <a:pt x="48" y="9434"/>
                  <a:pt x="65" y="9603"/>
                </a:cubicBezTo>
                <a:cubicBezTo>
                  <a:pt x="79" y="9749"/>
                  <a:pt x="201" y="9895"/>
                  <a:pt x="338" y="9923"/>
                </a:cubicBezTo>
                <a:cubicBezTo>
                  <a:pt x="1488" y="10114"/>
                  <a:pt x="2655" y="10114"/>
                  <a:pt x="3805" y="9923"/>
                </a:cubicBezTo>
                <a:cubicBezTo>
                  <a:pt x="3941" y="9894"/>
                  <a:pt x="4063" y="9749"/>
                  <a:pt x="4078" y="9603"/>
                </a:cubicBezTo>
                <a:cubicBezTo>
                  <a:pt x="4094" y="9433"/>
                  <a:pt x="4110" y="9265"/>
                  <a:pt x="4125" y="9095"/>
                </a:cubicBezTo>
                <a:cubicBezTo>
                  <a:pt x="4140" y="8949"/>
                  <a:pt x="4045" y="8759"/>
                  <a:pt x="3910" y="8687"/>
                </a:cubicBezTo>
                <a:close/>
                <a:moveTo>
                  <a:pt x="9684" y="8687"/>
                </a:moveTo>
                <a:cubicBezTo>
                  <a:pt x="9264" y="8479"/>
                  <a:pt x="8814" y="8349"/>
                  <a:pt x="8358" y="8294"/>
                </a:cubicBezTo>
                <a:cubicBezTo>
                  <a:pt x="8373" y="8182"/>
                  <a:pt x="8388" y="8069"/>
                  <a:pt x="8404" y="7957"/>
                </a:cubicBezTo>
                <a:cubicBezTo>
                  <a:pt x="8505" y="7889"/>
                  <a:pt x="8578" y="7789"/>
                  <a:pt x="8585" y="7707"/>
                </a:cubicBezTo>
                <a:cubicBezTo>
                  <a:pt x="8597" y="7603"/>
                  <a:pt x="8609" y="7499"/>
                  <a:pt x="8620" y="7394"/>
                </a:cubicBezTo>
                <a:cubicBezTo>
                  <a:pt x="8635" y="7410"/>
                  <a:pt x="8653" y="7420"/>
                  <a:pt x="8675" y="7423"/>
                </a:cubicBezTo>
                <a:cubicBezTo>
                  <a:pt x="8724" y="7428"/>
                  <a:pt x="8766" y="7392"/>
                  <a:pt x="8772" y="7342"/>
                </a:cubicBezTo>
                <a:lnTo>
                  <a:pt x="8820" y="6860"/>
                </a:lnTo>
                <a:cubicBezTo>
                  <a:pt x="8825" y="6812"/>
                  <a:pt x="8790" y="6765"/>
                  <a:pt x="8742" y="6760"/>
                </a:cubicBezTo>
                <a:cubicBezTo>
                  <a:pt x="8724" y="6758"/>
                  <a:pt x="8707" y="6763"/>
                  <a:pt x="8690" y="6770"/>
                </a:cubicBezTo>
                <a:cubicBezTo>
                  <a:pt x="8702" y="6679"/>
                  <a:pt x="8712" y="6588"/>
                  <a:pt x="8722" y="6497"/>
                </a:cubicBezTo>
                <a:cubicBezTo>
                  <a:pt x="8729" y="6370"/>
                  <a:pt x="8790" y="6037"/>
                  <a:pt x="8557" y="5820"/>
                </a:cubicBezTo>
                <a:cubicBezTo>
                  <a:pt x="8218" y="5478"/>
                  <a:pt x="7473" y="5478"/>
                  <a:pt x="7135" y="5820"/>
                </a:cubicBezTo>
                <a:cubicBezTo>
                  <a:pt x="6901" y="6036"/>
                  <a:pt x="6962" y="6370"/>
                  <a:pt x="6969" y="6497"/>
                </a:cubicBezTo>
                <a:cubicBezTo>
                  <a:pt x="6979" y="6588"/>
                  <a:pt x="6988" y="6679"/>
                  <a:pt x="7000" y="6770"/>
                </a:cubicBezTo>
                <a:cubicBezTo>
                  <a:pt x="6985" y="6763"/>
                  <a:pt x="6966" y="6758"/>
                  <a:pt x="6948" y="6760"/>
                </a:cubicBezTo>
                <a:cubicBezTo>
                  <a:pt x="6900" y="6765"/>
                  <a:pt x="6865" y="6810"/>
                  <a:pt x="6870" y="6860"/>
                </a:cubicBezTo>
                <a:lnTo>
                  <a:pt x="6919" y="7342"/>
                </a:lnTo>
                <a:cubicBezTo>
                  <a:pt x="6923" y="7390"/>
                  <a:pt x="6966" y="7428"/>
                  <a:pt x="7015" y="7423"/>
                </a:cubicBezTo>
                <a:cubicBezTo>
                  <a:pt x="7038" y="7422"/>
                  <a:pt x="7056" y="7409"/>
                  <a:pt x="7070" y="7394"/>
                </a:cubicBezTo>
                <a:cubicBezTo>
                  <a:pt x="7081" y="7499"/>
                  <a:pt x="7094" y="7603"/>
                  <a:pt x="7105" y="7707"/>
                </a:cubicBezTo>
                <a:cubicBezTo>
                  <a:pt x="7114" y="7789"/>
                  <a:pt x="7185" y="7888"/>
                  <a:pt x="7288" y="7957"/>
                </a:cubicBezTo>
                <a:cubicBezTo>
                  <a:pt x="7303" y="8068"/>
                  <a:pt x="7318" y="8180"/>
                  <a:pt x="7333" y="8293"/>
                </a:cubicBezTo>
                <a:cubicBezTo>
                  <a:pt x="6875" y="8349"/>
                  <a:pt x="6425" y="8478"/>
                  <a:pt x="6005" y="8685"/>
                </a:cubicBezTo>
                <a:cubicBezTo>
                  <a:pt x="5870" y="8759"/>
                  <a:pt x="5775" y="8949"/>
                  <a:pt x="5789" y="9095"/>
                </a:cubicBezTo>
                <a:cubicBezTo>
                  <a:pt x="5805" y="9264"/>
                  <a:pt x="5823" y="9433"/>
                  <a:pt x="5839" y="9603"/>
                </a:cubicBezTo>
                <a:cubicBezTo>
                  <a:pt x="5854" y="9749"/>
                  <a:pt x="5975" y="9895"/>
                  <a:pt x="6110" y="9923"/>
                </a:cubicBezTo>
                <a:cubicBezTo>
                  <a:pt x="7260" y="10113"/>
                  <a:pt x="8429" y="10113"/>
                  <a:pt x="9579" y="9923"/>
                </a:cubicBezTo>
                <a:cubicBezTo>
                  <a:pt x="9715" y="9894"/>
                  <a:pt x="9837" y="9749"/>
                  <a:pt x="9851" y="9603"/>
                </a:cubicBezTo>
                <a:cubicBezTo>
                  <a:pt x="9868" y="9433"/>
                  <a:pt x="9885" y="9265"/>
                  <a:pt x="9900" y="9095"/>
                </a:cubicBezTo>
                <a:cubicBezTo>
                  <a:pt x="9915" y="8949"/>
                  <a:pt x="9820" y="8759"/>
                  <a:pt x="9684" y="8687"/>
                </a:cubicBezTo>
                <a:close/>
                <a:moveTo>
                  <a:pt x="6798" y="3208"/>
                </a:moveTo>
                <a:cubicBezTo>
                  <a:pt x="6378" y="3002"/>
                  <a:pt x="5928" y="2872"/>
                  <a:pt x="5470" y="2815"/>
                </a:cubicBezTo>
                <a:cubicBezTo>
                  <a:pt x="5486" y="2704"/>
                  <a:pt x="5502" y="2590"/>
                  <a:pt x="5515" y="2478"/>
                </a:cubicBezTo>
                <a:cubicBezTo>
                  <a:pt x="5618" y="2410"/>
                  <a:pt x="5690" y="2313"/>
                  <a:pt x="5697" y="2229"/>
                </a:cubicBezTo>
                <a:cubicBezTo>
                  <a:pt x="5709" y="2124"/>
                  <a:pt x="5720" y="2020"/>
                  <a:pt x="5733" y="1917"/>
                </a:cubicBezTo>
                <a:cubicBezTo>
                  <a:pt x="5747" y="1932"/>
                  <a:pt x="5767" y="1942"/>
                  <a:pt x="5788" y="1945"/>
                </a:cubicBezTo>
                <a:cubicBezTo>
                  <a:pt x="5835" y="1949"/>
                  <a:pt x="5879" y="1914"/>
                  <a:pt x="5883" y="1864"/>
                </a:cubicBezTo>
                <a:lnTo>
                  <a:pt x="5931" y="1383"/>
                </a:lnTo>
                <a:cubicBezTo>
                  <a:pt x="5938" y="1334"/>
                  <a:pt x="5900" y="1289"/>
                  <a:pt x="5853" y="1283"/>
                </a:cubicBezTo>
                <a:cubicBezTo>
                  <a:pt x="5835" y="1282"/>
                  <a:pt x="5817" y="1285"/>
                  <a:pt x="5802" y="1294"/>
                </a:cubicBezTo>
                <a:cubicBezTo>
                  <a:pt x="5813" y="1202"/>
                  <a:pt x="5824" y="1112"/>
                  <a:pt x="5833" y="1019"/>
                </a:cubicBezTo>
                <a:cubicBezTo>
                  <a:pt x="5842" y="894"/>
                  <a:pt x="5902" y="559"/>
                  <a:pt x="5667" y="344"/>
                </a:cubicBezTo>
                <a:cubicBezTo>
                  <a:pt x="5329" y="0"/>
                  <a:pt x="4584" y="0"/>
                  <a:pt x="4247" y="344"/>
                </a:cubicBezTo>
                <a:cubicBezTo>
                  <a:pt x="4013" y="560"/>
                  <a:pt x="4073" y="894"/>
                  <a:pt x="4080" y="1019"/>
                </a:cubicBezTo>
                <a:cubicBezTo>
                  <a:pt x="4090" y="1112"/>
                  <a:pt x="4102" y="1202"/>
                  <a:pt x="4112" y="1294"/>
                </a:cubicBezTo>
                <a:cubicBezTo>
                  <a:pt x="4095" y="1285"/>
                  <a:pt x="4078" y="1282"/>
                  <a:pt x="4060" y="1283"/>
                </a:cubicBezTo>
                <a:cubicBezTo>
                  <a:pt x="4012" y="1289"/>
                  <a:pt x="3975" y="1333"/>
                  <a:pt x="3980" y="1383"/>
                </a:cubicBezTo>
                <a:lnTo>
                  <a:pt x="4028" y="1864"/>
                </a:lnTo>
                <a:cubicBezTo>
                  <a:pt x="4034" y="1913"/>
                  <a:pt x="4077" y="1949"/>
                  <a:pt x="4124" y="1945"/>
                </a:cubicBezTo>
                <a:cubicBezTo>
                  <a:pt x="4145" y="1943"/>
                  <a:pt x="4165" y="1932"/>
                  <a:pt x="4179" y="1917"/>
                </a:cubicBezTo>
                <a:cubicBezTo>
                  <a:pt x="4190" y="2020"/>
                  <a:pt x="4203" y="2124"/>
                  <a:pt x="4214" y="2229"/>
                </a:cubicBezTo>
                <a:cubicBezTo>
                  <a:pt x="4222" y="2312"/>
                  <a:pt x="4294" y="2410"/>
                  <a:pt x="4397" y="2478"/>
                </a:cubicBezTo>
                <a:cubicBezTo>
                  <a:pt x="4412" y="2590"/>
                  <a:pt x="4427" y="2702"/>
                  <a:pt x="4442" y="2815"/>
                </a:cubicBezTo>
                <a:cubicBezTo>
                  <a:pt x="3984" y="2872"/>
                  <a:pt x="3535" y="3003"/>
                  <a:pt x="3115" y="3209"/>
                </a:cubicBezTo>
                <a:cubicBezTo>
                  <a:pt x="2979" y="3282"/>
                  <a:pt x="2884" y="3473"/>
                  <a:pt x="2899" y="3619"/>
                </a:cubicBezTo>
                <a:cubicBezTo>
                  <a:pt x="2915" y="3788"/>
                  <a:pt x="2932" y="3958"/>
                  <a:pt x="2949" y="4127"/>
                </a:cubicBezTo>
                <a:cubicBezTo>
                  <a:pt x="2963" y="4274"/>
                  <a:pt x="3085" y="4419"/>
                  <a:pt x="3220" y="4445"/>
                </a:cubicBezTo>
                <a:cubicBezTo>
                  <a:pt x="4370" y="4637"/>
                  <a:pt x="5539" y="4637"/>
                  <a:pt x="6688" y="4445"/>
                </a:cubicBezTo>
                <a:cubicBezTo>
                  <a:pt x="6824" y="4419"/>
                  <a:pt x="6945" y="4273"/>
                  <a:pt x="6960" y="4127"/>
                </a:cubicBezTo>
                <a:cubicBezTo>
                  <a:pt x="6976" y="3958"/>
                  <a:pt x="6994" y="3788"/>
                  <a:pt x="7008" y="3619"/>
                </a:cubicBezTo>
                <a:cubicBezTo>
                  <a:pt x="7026" y="3473"/>
                  <a:pt x="6933" y="3282"/>
                  <a:pt x="6798" y="3208"/>
                </a:cubicBezTo>
                <a:close/>
                <a:moveTo>
                  <a:pt x="6334" y="7419"/>
                </a:moveTo>
                <a:lnTo>
                  <a:pt x="5208" y="6748"/>
                </a:lnTo>
                <a:lnTo>
                  <a:pt x="5208" y="5407"/>
                </a:lnTo>
                <a:cubicBezTo>
                  <a:pt x="5208" y="5264"/>
                  <a:pt x="5095" y="5148"/>
                  <a:pt x="4956" y="5148"/>
                </a:cubicBezTo>
                <a:cubicBezTo>
                  <a:pt x="4818" y="5148"/>
                  <a:pt x="4706" y="5263"/>
                  <a:pt x="4706" y="5407"/>
                </a:cubicBezTo>
                <a:lnTo>
                  <a:pt x="4706" y="6748"/>
                </a:lnTo>
                <a:lnTo>
                  <a:pt x="3581" y="7420"/>
                </a:lnTo>
                <a:cubicBezTo>
                  <a:pt x="3461" y="7493"/>
                  <a:pt x="3420" y="7652"/>
                  <a:pt x="3490" y="7775"/>
                </a:cubicBezTo>
                <a:cubicBezTo>
                  <a:pt x="3536" y="7859"/>
                  <a:pt x="3620" y="7905"/>
                  <a:pt x="3708" y="7905"/>
                </a:cubicBezTo>
                <a:cubicBezTo>
                  <a:pt x="3751" y="7905"/>
                  <a:pt x="3795" y="7893"/>
                  <a:pt x="3831" y="7870"/>
                </a:cubicBezTo>
                <a:lnTo>
                  <a:pt x="4956" y="7200"/>
                </a:lnTo>
                <a:lnTo>
                  <a:pt x="6083" y="7870"/>
                </a:lnTo>
                <a:cubicBezTo>
                  <a:pt x="6121" y="7894"/>
                  <a:pt x="6165" y="7905"/>
                  <a:pt x="6208" y="7905"/>
                </a:cubicBezTo>
                <a:cubicBezTo>
                  <a:pt x="6295" y="7905"/>
                  <a:pt x="6379" y="7859"/>
                  <a:pt x="6425" y="7775"/>
                </a:cubicBezTo>
                <a:cubicBezTo>
                  <a:pt x="6495" y="7650"/>
                  <a:pt x="6454" y="7491"/>
                  <a:pt x="6334" y="7419"/>
                </a:cubicBezTo>
                <a:close/>
                <a:moveTo>
                  <a:pt x="6334" y="7419"/>
                </a:moveTo>
                <a:close/>
              </a:path>
            </a:pathLst>
          </a:custGeom>
          <a:gradFill flip="none" rotWithShape="1">
            <a:gsLst>
              <a:gs pos="0">
                <a:schemeClr val="accent6">
                  <a:alpha val="0"/>
                </a:schemeClr>
              </a:gs>
              <a:gs pos="100000">
                <a:schemeClr val="accent5"/>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en-US"/>
          </a:p>
        </p:txBody>
      </p:sp>
      <p:sp>
        <p:nvSpPr>
          <p:cNvPr id="55" name="任意多边形 54"/>
          <p:cNvSpPr/>
          <p:nvPr/>
        </p:nvSpPr>
        <p:spPr>
          <a:xfrm>
            <a:off x="4333544" y="1638519"/>
            <a:ext cx="507230" cy="580375"/>
          </a:xfrm>
          <a:custGeom>
            <a:avLst/>
            <a:gdLst>
              <a:gd name="T0" fmla="*/ 8103 w 8408"/>
              <a:gd name="T1" fmla="*/ 1397 h 9620"/>
              <a:gd name="T2" fmla="*/ 4300 w 8408"/>
              <a:gd name="T3" fmla="*/ 40 h 9620"/>
              <a:gd name="T4" fmla="*/ 4071 w 8408"/>
              <a:gd name="T5" fmla="*/ 40 h 9620"/>
              <a:gd name="T6" fmla="*/ 266 w 8408"/>
              <a:gd name="T7" fmla="*/ 1399 h 9620"/>
              <a:gd name="T8" fmla="*/ 0 w 8408"/>
              <a:gd name="T9" fmla="*/ 1797 h 9620"/>
              <a:gd name="T10" fmla="*/ 0 w 8408"/>
              <a:gd name="T11" fmla="*/ 4550 h 9620"/>
              <a:gd name="T12" fmla="*/ 305 w 8408"/>
              <a:gd name="T13" fmla="*/ 6146 h 9620"/>
              <a:gd name="T14" fmla="*/ 3120 w 8408"/>
              <a:gd name="T15" fmla="*/ 8980 h 9620"/>
              <a:gd name="T16" fmla="*/ 3995 w 8408"/>
              <a:gd name="T17" fmla="*/ 9539 h 9620"/>
              <a:gd name="T18" fmla="*/ 4223 w 8408"/>
              <a:gd name="T19" fmla="*/ 9620 h 9620"/>
              <a:gd name="T20" fmla="*/ 4413 w 8408"/>
              <a:gd name="T21" fmla="*/ 9539 h 9620"/>
              <a:gd name="T22" fmla="*/ 5288 w 8408"/>
              <a:gd name="T23" fmla="*/ 8980 h 9620"/>
              <a:gd name="T24" fmla="*/ 8103 w 8408"/>
              <a:gd name="T25" fmla="*/ 6146 h 9620"/>
              <a:gd name="T26" fmla="*/ 8408 w 8408"/>
              <a:gd name="T27" fmla="*/ 4550 h 9620"/>
              <a:gd name="T28" fmla="*/ 8408 w 8408"/>
              <a:gd name="T29" fmla="*/ 1795 h 9620"/>
              <a:gd name="T30" fmla="*/ 8103 w 8408"/>
              <a:gd name="T31" fmla="*/ 1397 h 9620"/>
              <a:gd name="T32" fmla="*/ 7848 w 8408"/>
              <a:gd name="T33" fmla="*/ 4537 h 9620"/>
              <a:gd name="T34" fmla="*/ 7605 w 8408"/>
              <a:gd name="T35" fmla="*/ 5948 h 9620"/>
              <a:gd name="T36" fmla="*/ 4934 w 8408"/>
              <a:gd name="T37" fmla="*/ 8554 h 9620"/>
              <a:gd name="T38" fmla="*/ 4206 w 8408"/>
              <a:gd name="T39" fmla="*/ 9024 h 9620"/>
              <a:gd name="T40" fmla="*/ 3477 w 8408"/>
              <a:gd name="T41" fmla="*/ 8554 h 9620"/>
              <a:gd name="T42" fmla="*/ 806 w 8408"/>
              <a:gd name="T43" fmla="*/ 5948 h 9620"/>
              <a:gd name="T44" fmla="*/ 563 w 8408"/>
              <a:gd name="T45" fmla="*/ 4537 h 9620"/>
              <a:gd name="T46" fmla="*/ 563 w 8408"/>
              <a:gd name="T47" fmla="*/ 1887 h 9620"/>
              <a:gd name="T48" fmla="*/ 4206 w 8408"/>
              <a:gd name="T49" fmla="*/ 607 h 9620"/>
              <a:gd name="T50" fmla="*/ 7848 w 8408"/>
              <a:gd name="T51" fmla="*/ 1887 h 9620"/>
              <a:gd name="T52" fmla="*/ 7848 w 8408"/>
              <a:gd name="T53" fmla="*/ 4537 h 9620"/>
              <a:gd name="T54" fmla="*/ 1123 w 8408"/>
              <a:gd name="T55" fmla="*/ 4573 h 9620"/>
              <a:gd name="T56" fmla="*/ 1329 w 8408"/>
              <a:gd name="T57" fmla="*/ 5781 h 9620"/>
              <a:gd name="T58" fmla="*/ 3589 w 8408"/>
              <a:gd name="T59" fmla="*/ 8013 h 9620"/>
              <a:gd name="T60" fmla="*/ 4205 w 8408"/>
              <a:gd name="T61" fmla="*/ 8415 h 9620"/>
              <a:gd name="T62" fmla="*/ 4205 w 8408"/>
              <a:gd name="T63" fmla="*/ 1208 h 9620"/>
              <a:gd name="T64" fmla="*/ 1123 w 8408"/>
              <a:gd name="T65" fmla="*/ 2304 h 9620"/>
              <a:gd name="T66" fmla="*/ 1123 w 8408"/>
              <a:gd name="T67" fmla="*/ 4573 h 9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08" h="9620">
                <a:moveTo>
                  <a:pt x="8103" y="1397"/>
                </a:moveTo>
                <a:lnTo>
                  <a:pt x="4300" y="40"/>
                </a:lnTo>
                <a:cubicBezTo>
                  <a:pt x="4223" y="0"/>
                  <a:pt x="4148" y="0"/>
                  <a:pt x="4071" y="40"/>
                </a:cubicBezTo>
                <a:lnTo>
                  <a:pt x="266" y="1399"/>
                </a:lnTo>
                <a:cubicBezTo>
                  <a:pt x="113" y="1477"/>
                  <a:pt x="0" y="1638"/>
                  <a:pt x="0" y="1797"/>
                </a:cubicBezTo>
                <a:lnTo>
                  <a:pt x="0" y="4550"/>
                </a:lnTo>
                <a:cubicBezTo>
                  <a:pt x="0" y="5108"/>
                  <a:pt x="115" y="5667"/>
                  <a:pt x="305" y="6146"/>
                </a:cubicBezTo>
                <a:cubicBezTo>
                  <a:pt x="838" y="7543"/>
                  <a:pt x="2017" y="8261"/>
                  <a:pt x="3120" y="8980"/>
                </a:cubicBezTo>
                <a:cubicBezTo>
                  <a:pt x="3425" y="9141"/>
                  <a:pt x="3728" y="9340"/>
                  <a:pt x="3995" y="9539"/>
                </a:cubicBezTo>
                <a:cubicBezTo>
                  <a:pt x="4071" y="9580"/>
                  <a:pt x="4147" y="9620"/>
                  <a:pt x="4223" y="9620"/>
                </a:cubicBezTo>
                <a:cubicBezTo>
                  <a:pt x="4300" y="9620"/>
                  <a:pt x="4375" y="9580"/>
                  <a:pt x="4413" y="9539"/>
                </a:cubicBezTo>
                <a:cubicBezTo>
                  <a:pt x="4718" y="9338"/>
                  <a:pt x="4983" y="9179"/>
                  <a:pt x="5288" y="8980"/>
                </a:cubicBezTo>
                <a:cubicBezTo>
                  <a:pt x="6391" y="8261"/>
                  <a:pt x="7570" y="7543"/>
                  <a:pt x="8103" y="6146"/>
                </a:cubicBezTo>
                <a:cubicBezTo>
                  <a:pt x="8295" y="5667"/>
                  <a:pt x="8408" y="5150"/>
                  <a:pt x="8408" y="4550"/>
                </a:cubicBezTo>
                <a:lnTo>
                  <a:pt x="8408" y="1795"/>
                </a:lnTo>
                <a:cubicBezTo>
                  <a:pt x="8408" y="1636"/>
                  <a:pt x="8293" y="1477"/>
                  <a:pt x="8103" y="1397"/>
                </a:cubicBezTo>
                <a:close/>
                <a:moveTo>
                  <a:pt x="7848" y="4537"/>
                </a:moveTo>
                <a:cubicBezTo>
                  <a:pt x="7848" y="5049"/>
                  <a:pt x="7766" y="5521"/>
                  <a:pt x="7605" y="5948"/>
                </a:cubicBezTo>
                <a:cubicBezTo>
                  <a:pt x="7120" y="7144"/>
                  <a:pt x="6067" y="7827"/>
                  <a:pt x="4934" y="8554"/>
                </a:cubicBezTo>
                <a:cubicBezTo>
                  <a:pt x="4691" y="8725"/>
                  <a:pt x="4449" y="8854"/>
                  <a:pt x="4206" y="9024"/>
                </a:cubicBezTo>
                <a:cubicBezTo>
                  <a:pt x="3963" y="8854"/>
                  <a:pt x="3720" y="8725"/>
                  <a:pt x="3477" y="8554"/>
                </a:cubicBezTo>
                <a:cubicBezTo>
                  <a:pt x="2345" y="7872"/>
                  <a:pt x="1292" y="7187"/>
                  <a:pt x="806" y="5948"/>
                </a:cubicBezTo>
                <a:cubicBezTo>
                  <a:pt x="645" y="5519"/>
                  <a:pt x="563" y="5049"/>
                  <a:pt x="563" y="4537"/>
                </a:cubicBezTo>
                <a:lnTo>
                  <a:pt x="563" y="1887"/>
                </a:lnTo>
                <a:lnTo>
                  <a:pt x="4206" y="607"/>
                </a:lnTo>
                <a:lnTo>
                  <a:pt x="7848" y="1887"/>
                </a:lnTo>
                <a:lnTo>
                  <a:pt x="7848" y="4537"/>
                </a:lnTo>
                <a:close/>
                <a:moveTo>
                  <a:pt x="1123" y="4573"/>
                </a:moveTo>
                <a:cubicBezTo>
                  <a:pt x="1123" y="5012"/>
                  <a:pt x="1192" y="5414"/>
                  <a:pt x="1329" y="5781"/>
                </a:cubicBezTo>
                <a:cubicBezTo>
                  <a:pt x="1740" y="6842"/>
                  <a:pt x="2631" y="7428"/>
                  <a:pt x="3589" y="8013"/>
                </a:cubicBezTo>
                <a:cubicBezTo>
                  <a:pt x="3795" y="8159"/>
                  <a:pt x="4000" y="8269"/>
                  <a:pt x="4205" y="8415"/>
                </a:cubicBezTo>
                <a:lnTo>
                  <a:pt x="4205" y="1208"/>
                </a:lnTo>
                <a:lnTo>
                  <a:pt x="1123" y="2304"/>
                </a:lnTo>
                <a:lnTo>
                  <a:pt x="1123" y="4573"/>
                </a:lnTo>
                <a:close/>
              </a:path>
            </a:pathLst>
          </a:custGeom>
          <a:gradFill flip="none" rotWithShape="1">
            <a:gsLst>
              <a:gs pos="0">
                <a:schemeClr val="accent6">
                  <a:alpha val="0"/>
                </a:schemeClr>
              </a:gs>
              <a:gs pos="100000">
                <a:schemeClr val="accent5"/>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9" name="任意多边形 58"/>
          <p:cNvSpPr/>
          <p:nvPr/>
        </p:nvSpPr>
        <p:spPr>
          <a:xfrm>
            <a:off x="6632345" y="1685984"/>
            <a:ext cx="580374" cy="485444"/>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 name="connsiteX33" fmla="*/ 325000 h 606722"/>
              <a:gd name="connsiteY33" fmla="*/ 325000 h 606722"/>
              <a:gd name="connsiteX34" fmla="*/ 325000 h 606722"/>
              <a:gd name="connsiteY34" fmla="*/ 325000 h 606722"/>
              <a:gd name="connsiteX35" fmla="*/ 325000 h 606722"/>
              <a:gd name="connsiteY35" fmla="*/ 325000 h 606722"/>
              <a:gd name="connsiteX36" fmla="*/ 325000 h 606722"/>
              <a:gd name="connsiteY36" fmla="*/ 325000 h 606722"/>
              <a:gd name="connsiteX37" fmla="*/ 325000 h 606722"/>
              <a:gd name="connsiteY37" fmla="*/ 325000 h 606722"/>
              <a:gd name="connsiteX38" fmla="*/ 325000 h 606722"/>
              <a:gd name="connsiteY38" fmla="*/ 325000 h 606722"/>
              <a:gd name="connsiteX39" fmla="*/ 325000 h 606722"/>
              <a:gd name="connsiteY39" fmla="*/ 325000 h 606722"/>
              <a:gd name="connsiteX40" fmla="*/ 325000 h 606722"/>
              <a:gd name="connsiteY40" fmla="*/ 325000 h 606722"/>
              <a:gd name="connsiteX41" fmla="*/ 325000 h 606722"/>
              <a:gd name="connsiteY41" fmla="*/ 325000 h 606722"/>
              <a:gd name="connsiteX42" fmla="*/ 325000 h 606722"/>
              <a:gd name="connsiteY42" fmla="*/ 325000 h 606722"/>
              <a:gd name="connsiteX43" fmla="*/ 325000 h 606722"/>
              <a:gd name="connsiteY43" fmla="*/ 325000 h 606722"/>
              <a:gd name="connsiteX44" fmla="*/ 325000 h 606722"/>
              <a:gd name="connsiteY44"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06933" h="507660">
                <a:moveTo>
                  <a:pt x="23802" y="124336"/>
                </a:moveTo>
                <a:lnTo>
                  <a:pt x="170533" y="124336"/>
                </a:lnTo>
                <a:lnTo>
                  <a:pt x="173019" y="124336"/>
                </a:lnTo>
                <a:lnTo>
                  <a:pt x="173019" y="261020"/>
                </a:lnTo>
                <a:cubicBezTo>
                  <a:pt x="173019" y="284882"/>
                  <a:pt x="192424" y="304354"/>
                  <a:pt x="216321" y="304354"/>
                </a:cubicBezTo>
                <a:lnTo>
                  <a:pt x="414289" y="304354"/>
                </a:lnTo>
                <a:lnTo>
                  <a:pt x="414289" y="306835"/>
                </a:lnTo>
                <a:lnTo>
                  <a:pt x="414289" y="385486"/>
                </a:lnTo>
                <a:cubicBezTo>
                  <a:pt x="414289" y="398562"/>
                  <a:pt x="403678" y="409157"/>
                  <a:pt x="390583" y="409157"/>
                </a:cubicBezTo>
                <a:lnTo>
                  <a:pt x="181144" y="409157"/>
                </a:lnTo>
                <a:lnTo>
                  <a:pt x="86031" y="504130"/>
                </a:lnTo>
                <a:cubicBezTo>
                  <a:pt x="78480" y="511670"/>
                  <a:pt x="65671" y="506325"/>
                  <a:pt x="65671" y="495730"/>
                </a:cubicBezTo>
                <a:lnTo>
                  <a:pt x="65671" y="409157"/>
                </a:lnTo>
                <a:lnTo>
                  <a:pt x="23802" y="409157"/>
                </a:lnTo>
                <a:cubicBezTo>
                  <a:pt x="10611" y="409157"/>
                  <a:pt x="0" y="398562"/>
                  <a:pt x="0" y="385486"/>
                </a:cubicBezTo>
                <a:lnTo>
                  <a:pt x="0" y="148103"/>
                </a:lnTo>
                <a:cubicBezTo>
                  <a:pt x="0" y="135026"/>
                  <a:pt x="10611" y="124336"/>
                  <a:pt x="23802" y="124336"/>
                </a:cubicBezTo>
                <a:close/>
                <a:moveTo>
                  <a:pt x="511247" y="109181"/>
                </a:moveTo>
                <a:cubicBezTo>
                  <a:pt x="495475" y="109181"/>
                  <a:pt x="482761" y="121970"/>
                  <a:pt x="482761" y="137622"/>
                </a:cubicBezTo>
                <a:cubicBezTo>
                  <a:pt x="482761" y="153369"/>
                  <a:pt x="495475" y="166063"/>
                  <a:pt x="511247" y="166063"/>
                </a:cubicBezTo>
                <a:cubicBezTo>
                  <a:pt x="526924" y="166063"/>
                  <a:pt x="539637" y="153369"/>
                  <a:pt x="539637" y="137622"/>
                </a:cubicBezTo>
                <a:cubicBezTo>
                  <a:pt x="539637" y="121970"/>
                  <a:pt x="526924" y="109181"/>
                  <a:pt x="511247" y="109181"/>
                </a:cubicBezTo>
                <a:close/>
                <a:moveTo>
                  <a:pt x="399788" y="109181"/>
                </a:moveTo>
                <a:cubicBezTo>
                  <a:pt x="384016" y="109181"/>
                  <a:pt x="371303" y="121970"/>
                  <a:pt x="371303" y="137622"/>
                </a:cubicBezTo>
                <a:cubicBezTo>
                  <a:pt x="371303" y="153369"/>
                  <a:pt x="384016" y="166063"/>
                  <a:pt x="399788" y="166063"/>
                </a:cubicBezTo>
                <a:cubicBezTo>
                  <a:pt x="415465" y="166063"/>
                  <a:pt x="428274" y="153369"/>
                  <a:pt x="428274" y="137622"/>
                </a:cubicBezTo>
                <a:cubicBezTo>
                  <a:pt x="428274" y="121970"/>
                  <a:pt x="415465" y="109181"/>
                  <a:pt x="399788" y="109181"/>
                </a:cubicBezTo>
                <a:close/>
                <a:moveTo>
                  <a:pt x="288330" y="109181"/>
                </a:moveTo>
                <a:cubicBezTo>
                  <a:pt x="272558" y="109181"/>
                  <a:pt x="259844" y="121970"/>
                  <a:pt x="259844" y="137622"/>
                </a:cubicBezTo>
                <a:cubicBezTo>
                  <a:pt x="259844" y="153369"/>
                  <a:pt x="272558" y="166063"/>
                  <a:pt x="288330" y="166063"/>
                </a:cubicBezTo>
                <a:cubicBezTo>
                  <a:pt x="304007" y="166063"/>
                  <a:pt x="316816" y="153369"/>
                  <a:pt x="316816" y="137622"/>
                </a:cubicBezTo>
                <a:cubicBezTo>
                  <a:pt x="316816" y="121970"/>
                  <a:pt x="304007" y="109181"/>
                  <a:pt x="288330" y="109181"/>
                </a:cubicBezTo>
                <a:close/>
                <a:moveTo>
                  <a:pt x="216350" y="0"/>
                </a:moveTo>
                <a:lnTo>
                  <a:pt x="583131" y="0"/>
                </a:lnTo>
                <a:cubicBezTo>
                  <a:pt x="596227" y="0"/>
                  <a:pt x="606933" y="10594"/>
                  <a:pt x="606933" y="23669"/>
                </a:cubicBezTo>
                <a:lnTo>
                  <a:pt x="606933" y="261024"/>
                </a:lnTo>
                <a:cubicBezTo>
                  <a:pt x="606933" y="274099"/>
                  <a:pt x="596227" y="284788"/>
                  <a:pt x="583131" y="284788"/>
                </a:cubicBezTo>
                <a:lnTo>
                  <a:pt x="541262" y="284788"/>
                </a:lnTo>
                <a:lnTo>
                  <a:pt x="541262" y="371350"/>
                </a:lnTo>
                <a:cubicBezTo>
                  <a:pt x="541262" y="381944"/>
                  <a:pt x="528453" y="387193"/>
                  <a:pt x="520902" y="379749"/>
                </a:cubicBezTo>
                <a:lnTo>
                  <a:pt x="425789" y="284788"/>
                </a:lnTo>
                <a:lnTo>
                  <a:pt x="216350" y="284788"/>
                </a:lnTo>
                <a:cubicBezTo>
                  <a:pt x="203255" y="284788"/>
                  <a:pt x="192644" y="274099"/>
                  <a:pt x="192644" y="261024"/>
                </a:cubicBezTo>
                <a:lnTo>
                  <a:pt x="192644" y="23669"/>
                </a:lnTo>
                <a:cubicBezTo>
                  <a:pt x="192644" y="10594"/>
                  <a:pt x="203255" y="0"/>
                  <a:pt x="216350" y="0"/>
                </a:cubicBezTo>
                <a:close/>
              </a:path>
            </a:pathLst>
          </a:custGeom>
          <a:gradFill flip="none" rotWithShape="1">
            <a:gsLst>
              <a:gs pos="0">
                <a:schemeClr val="accent6">
                  <a:alpha val="0"/>
                </a:schemeClr>
              </a:gs>
              <a:gs pos="100000">
                <a:schemeClr val="accent5"/>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1" name="任意多边形 60"/>
          <p:cNvSpPr/>
          <p:nvPr/>
        </p:nvSpPr>
        <p:spPr>
          <a:xfrm>
            <a:off x="9049543" y="1707066"/>
            <a:ext cx="580374" cy="479551"/>
          </a:xfrm>
          <a:custGeom>
            <a:avLst/>
            <a:gdLst>
              <a:gd name="connsiteX0" fmla="*/ 101261 w 606606"/>
              <a:gd name="connsiteY0" fmla="*/ 108824 h 501226"/>
              <a:gd name="connsiteX1" fmla="*/ 144097 w 606606"/>
              <a:gd name="connsiteY1" fmla="*/ 122816 h 501226"/>
              <a:gd name="connsiteX2" fmla="*/ 219125 w 606606"/>
              <a:gd name="connsiteY2" fmla="*/ 167437 h 501226"/>
              <a:gd name="connsiteX3" fmla="*/ 219125 w 606606"/>
              <a:gd name="connsiteY3" fmla="*/ 140895 h 501226"/>
              <a:gd name="connsiteX4" fmla="*/ 228179 w 606606"/>
              <a:gd name="connsiteY4" fmla="*/ 131952 h 501226"/>
              <a:gd name="connsiteX5" fmla="*/ 303304 w 606606"/>
              <a:gd name="connsiteY5" fmla="*/ 131952 h 501226"/>
              <a:gd name="connsiteX6" fmla="*/ 378428 w 606606"/>
              <a:gd name="connsiteY6" fmla="*/ 131952 h 501226"/>
              <a:gd name="connsiteX7" fmla="*/ 387482 w 606606"/>
              <a:gd name="connsiteY7" fmla="*/ 140895 h 501226"/>
              <a:gd name="connsiteX8" fmla="*/ 387482 w 606606"/>
              <a:gd name="connsiteY8" fmla="*/ 167437 h 501226"/>
              <a:gd name="connsiteX9" fmla="*/ 462510 w 606606"/>
              <a:gd name="connsiteY9" fmla="*/ 122816 h 501226"/>
              <a:gd name="connsiteX10" fmla="*/ 544281 w 606606"/>
              <a:gd name="connsiteY10" fmla="*/ 136087 h 501226"/>
              <a:gd name="connsiteX11" fmla="*/ 573079 w 606606"/>
              <a:gd name="connsiteY11" fmla="*/ 277065 h 501226"/>
              <a:gd name="connsiteX12" fmla="*/ 569804 w 606606"/>
              <a:gd name="connsiteY12" fmla="*/ 371884 h 501226"/>
              <a:gd name="connsiteX13" fmla="*/ 603032 w 606606"/>
              <a:gd name="connsiteY13" fmla="*/ 455836 h 501226"/>
              <a:gd name="connsiteX14" fmla="*/ 592534 w 606606"/>
              <a:gd name="connsiteY14" fmla="*/ 493340 h 501226"/>
              <a:gd name="connsiteX15" fmla="*/ 554972 w 606606"/>
              <a:gd name="connsiteY15" fmla="*/ 482955 h 501226"/>
              <a:gd name="connsiteX16" fmla="*/ 514520 w 606606"/>
              <a:gd name="connsiteY16" fmla="*/ 371884 h 501226"/>
              <a:gd name="connsiteX17" fmla="*/ 514424 w 606606"/>
              <a:gd name="connsiteY17" fmla="*/ 340534 h 501226"/>
              <a:gd name="connsiteX18" fmla="*/ 508452 w 606606"/>
              <a:gd name="connsiteY18" fmla="*/ 336880 h 501226"/>
              <a:gd name="connsiteX19" fmla="*/ 461066 w 606606"/>
              <a:gd name="connsiteY19" fmla="*/ 474492 h 501226"/>
              <a:gd name="connsiteX20" fmla="*/ 433424 w 606606"/>
              <a:gd name="connsiteY20" fmla="*/ 501226 h 501226"/>
              <a:gd name="connsiteX21" fmla="*/ 432557 w 606606"/>
              <a:gd name="connsiteY21" fmla="*/ 501226 h 501226"/>
              <a:gd name="connsiteX22" fmla="*/ 405878 w 606606"/>
              <a:gd name="connsiteY22" fmla="*/ 472761 h 501226"/>
              <a:gd name="connsiteX23" fmla="*/ 479558 w 606606"/>
              <a:gd name="connsiteY23" fmla="*/ 286970 h 501226"/>
              <a:gd name="connsiteX24" fmla="*/ 481773 w 606606"/>
              <a:gd name="connsiteY24" fmla="*/ 275430 h 501226"/>
              <a:gd name="connsiteX25" fmla="*/ 461451 w 606606"/>
              <a:gd name="connsiteY25" fmla="*/ 183881 h 501226"/>
              <a:gd name="connsiteX26" fmla="*/ 454324 w 606606"/>
              <a:gd name="connsiteY26" fmla="*/ 183112 h 501226"/>
              <a:gd name="connsiteX27" fmla="*/ 387482 w 606606"/>
              <a:gd name="connsiteY27" fmla="*/ 212057 h 501226"/>
              <a:gd name="connsiteX28" fmla="*/ 387482 w 606606"/>
              <a:gd name="connsiteY28" fmla="*/ 289663 h 501226"/>
              <a:gd name="connsiteX29" fmla="*/ 378428 w 606606"/>
              <a:gd name="connsiteY29" fmla="*/ 298606 h 501226"/>
              <a:gd name="connsiteX30" fmla="*/ 303304 w 606606"/>
              <a:gd name="connsiteY30" fmla="*/ 298606 h 501226"/>
              <a:gd name="connsiteX31" fmla="*/ 228179 w 606606"/>
              <a:gd name="connsiteY31" fmla="*/ 298606 h 501226"/>
              <a:gd name="connsiteX32" fmla="*/ 219125 w 606606"/>
              <a:gd name="connsiteY32" fmla="*/ 289663 h 501226"/>
              <a:gd name="connsiteX33" fmla="*/ 219125 w 606606"/>
              <a:gd name="connsiteY33" fmla="*/ 212057 h 501226"/>
              <a:gd name="connsiteX34" fmla="*/ 152283 w 606606"/>
              <a:gd name="connsiteY34" fmla="*/ 183112 h 501226"/>
              <a:gd name="connsiteX35" fmla="*/ 145156 w 606606"/>
              <a:gd name="connsiteY35" fmla="*/ 183881 h 501226"/>
              <a:gd name="connsiteX36" fmla="*/ 124834 w 606606"/>
              <a:gd name="connsiteY36" fmla="*/ 275430 h 501226"/>
              <a:gd name="connsiteX37" fmla="*/ 127049 w 606606"/>
              <a:gd name="connsiteY37" fmla="*/ 286970 h 501226"/>
              <a:gd name="connsiteX38" fmla="*/ 200729 w 606606"/>
              <a:gd name="connsiteY38" fmla="*/ 472761 h 501226"/>
              <a:gd name="connsiteX39" fmla="*/ 173954 w 606606"/>
              <a:gd name="connsiteY39" fmla="*/ 501226 h 501226"/>
              <a:gd name="connsiteX40" fmla="*/ 173183 w 606606"/>
              <a:gd name="connsiteY40" fmla="*/ 501226 h 501226"/>
              <a:gd name="connsiteX41" fmla="*/ 145541 w 606606"/>
              <a:gd name="connsiteY41" fmla="*/ 474492 h 501226"/>
              <a:gd name="connsiteX42" fmla="*/ 98155 w 606606"/>
              <a:gd name="connsiteY42" fmla="*/ 336880 h 501226"/>
              <a:gd name="connsiteX43" fmla="*/ 92183 w 606606"/>
              <a:gd name="connsiteY43" fmla="*/ 340534 h 501226"/>
              <a:gd name="connsiteX44" fmla="*/ 92087 w 606606"/>
              <a:gd name="connsiteY44" fmla="*/ 371884 h 501226"/>
              <a:gd name="connsiteX45" fmla="*/ 51635 w 606606"/>
              <a:gd name="connsiteY45" fmla="*/ 482955 h 501226"/>
              <a:gd name="connsiteX46" fmla="*/ 14073 w 606606"/>
              <a:gd name="connsiteY46" fmla="*/ 493340 h 501226"/>
              <a:gd name="connsiteX47" fmla="*/ 3574 w 606606"/>
              <a:gd name="connsiteY47" fmla="*/ 455836 h 501226"/>
              <a:gd name="connsiteX48" fmla="*/ 36803 w 606606"/>
              <a:gd name="connsiteY48" fmla="*/ 371884 h 501226"/>
              <a:gd name="connsiteX49" fmla="*/ 33528 w 606606"/>
              <a:gd name="connsiteY49" fmla="*/ 277065 h 501226"/>
              <a:gd name="connsiteX50" fmla="*/ 62326 w 606606"/>
              <a:gd name="connsiteY50" fmla="*/ 136087 h 501226"/>
              <a:gd name="connsiteX51" fmla="*/ 101261 w 606606"/>
              <a:gd name="connsiteY51" fmla="*/ 108824 h 501226"/>
              <a:gd name="connsiteX52" fmla="*/ 460347 w 606606"/>
              <a:gd name="connsiteY52" fmla="*/ 0 h 501226"/>
              <a:gd name="connsiteX53" fmla="*/ 513377 w 606606"/>
              <a:gd name="connsiteY53" fmla="*/ 52960 h 501226"/>
              <a:gd name="connsiteX54" fmla="*/ 460347 w 606606"/>
              <a:gd name="connsiteY54" fmla="*/ 105920 h 501226"/>
              <a:gd name="connsiteX55" fmla="*/ 407317 w 606606"/>
              <a:gd name="connsiteY55" fmla="*/ 52960 h 501226"/>
              <a:gd name="connsiteX56" fmla="*/ 460347 w 606606"/>
              <a:gd name="connsiteY56" fmla="*/ 0 h 501226"/>
              <a:gd name="connsiteX57" fmla="*/ 146260 w 606606"/>
              <a:gd name="connsiteY57" fmla="*/ 0 h 501226"/>
              <a:gd name="connsiteX58" fmla="*/ 199290 w 606606"/>
              <a:gd name="connsiteY58" fmla="*/ 52960 h 501226"/>
              <a:gd name="connsiteX59" fmla="*/ 146260 w 606606"/>
              <a:gd name="connsiteY59" fmla="*/ 105920 h 501226"/>
              <a:gd name="connsiteX60" fmla="*/ 93230 w 606606"/>
              <a:gd name="connsiteY60" fmla="*/ 52960 h 501226"/>
              <a:gd name="connsiteX61" fmla="*/ 146260 w 606606"/>
              <a:gd name="connsiteY61" fmla="*/ 0 h 50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06606" h="501226">
                <a:moveTo>
                  <a:pt x="101261" y="108824"/>
                </a:moveTo>
                <a:cubicBezTo>
                  <a:pt x="118501" y="109665"/>
                  <a:pt x="136392" y="117383"/>
                  <a:pt x="144097" y="122816"/>
                </a:cubicBezTo>
                <a:cubicBezTo>
                  <a:pt x="154980" y="130605"/>
                  <a:pt x="176554" y="152531"/>
                  <a:pt x="219125" y="167437"/>
                </a:cubicBezTo>
                <a:lnTo>
                  <a:pt x="219125" y="140895"/>
                </a:lnTo>
                <a:cubicBezTo>
                  <a:pt x="219125" y="135894"/>
                  <a:pt x="223170" y="131952"/>
                  <a:pt x="228179" y="131952"/>
                </a:cubicBezTo>
                <a:lnTo>
                  <a:pt x="303304" y="131952"/>
                </a:lnTo>
                <a:lnTo>
                  <a:pt x="378428" y="131952"/>
                </a:lnTo>
                <a:cubicBezTo>
                  <a:pt x="383437" y="131952"/>
                  <a:pt x="387482" y="135894"/>
                  <a:pt x="387482" y="140895"/>
                </a:cubicBezTo>
                <a:lnTo>
                  <a:pt x="387482" y="167437"/>
                </a:lnTo>
                <a:cubicBezTo>
                  <a:pt x="430053" y="152531"/>
                  <a:pt x="451627" y="130605"/>
                  <a:pt x="462510" y="122816"/>
                </a:cubicBezTo>
                <a:cubicBezTo>
                  <a:pt x="477921" y="111949"/>
                  <a:pt x="533975" y="91947"/>
                  <a:pt x="544281" y="136087"/>
                </a:cubicBezTo>
                <a:cubicBezTo>
                  <a:pt x="558535" y="197633"/>
                  <a:pt x="574138" y="254081"/>
                  <a:pt x="573079" y="277065"/>
                </a:cubicBezTo>
                <a:cubicBezTo>
                  <a:pt x="572019" y="300048"/>
                  <a:pt x="569804" y="339861"/>
                  <a:pt x="569804" y="371884"/>
                </a:cubicBezTo>
                <a:cubicBezTo>
                  <a:pt x="569804" y="389097"/>
                  <a:pt x="589645" y="432083"/>
                  <a:pt x="603032" y="455836"/>
                </a:cubicBezTo>
                <a:cubicBezTo>
                  <a:pt x="610545" y="469011"/>
                  <a:pt x="605826" y="485840"/>
                  <a:pt x="592534" y="493340"/>
                </a:cubicBezTo>
                <a:cubicBezTo>
                  <a:pt x="579339" y="500841"/>
                  <a:pt x="562484" y="496225"/>
                  <a:pt x="554972" y="482955"/>
                </a:cubicBezTo>
                <a:cubicBezTo>
                  <a:pt x="548230" y="471030"/>
                  <a:pt x="514520" y="409773"/>
                  <a:pt x="514520" y="371884"/>
                </a:cubicBezTo>
                <a:cubicBezTo>
                  <a:pt x="514520" y="362748"/>
                  <a:pt x="514520" y="351689"/>
                  <a:pt x="514424" y="340534"/>
                </a:cubicBezTo>
                <a:cubicBezTo>
                  <a:pt x="514424" y="333899"/>
                  <a:pt x="510282" y="334668"/>
                  <a:pt x="508452" y="336880"/>
                </a:cubicBezTo>
                <a:cubicBezTo>
                  <a:pt x="469638" y="381885"/>
                  <a:pt x="462318" y="430929"/>
                  <a:pt x="461066" y="474492"/>
                </a:cubicBezTo>
                <a:cubicBezTo>
                  <a:pt x="460584" y="489398"/>
                  <a:pt x="448352" y="501226"/>
                  <a:pt x="433424" y="501226"/>
                </a:cubicBezTo>
                <a:cubicBezTo>
                  <a:pt x="433135" y="501226"/>
                  <a:pt x="432846" y="501226"/>
                  <a:pt x="432557" y="501226"/>
                </a:cubicBezTo>
                <a:cubicBezTo>
                  <a:pt x="417339" y="500745"/>
                  <a:pt x="405396" y="488051"/>
                  <a:pt x="405878" y="472761"/>
                </a:cubicBezTo>
                <a:cubicBezTo>
                  <a:pt x="407419" y="421986"/>
                  <a:pt x="417147" y="349766"/>
                  <a:pt x="479558" y="286970"/>
                </a:cubicBezTo>
                <a:cubicBezTo>
                  <a:pt x="480810" y="285624"/>
                  <a:pt x="483122" y="281296"/>
                  <a:pt x="481773" y="275430"/>
                </a:cubicBezTo>
                <a:cubicBezTo>
                  <a:pt x="480714" y="270333"/>
                  <a:pt x="462607" y="188497"/>
                  <a:pt x="461451" y="183881"/>
                </a:cubicBezTo>
                <a:cubicBezTo>
                  <a:pt x="460295" y="179265"/>
                  <a:pt x="456443" y="181669"/>
                  <a:pt x="454324" y="183112"/>
                </a:cubicBezTo>
                <a:cubicBezTo>
                  <a:pt x="435832" y="195805"/>
                  <a:pt x="408960" y="207345"/>
                  <a:pt x="387482" y="212057"/>
                </a:cubicBezTo>
                <a:lnTo>
                  <a:pt x="387482" y="289663"/>
                </a:lnTo>
                <a:cubicBezTo>
                  <a:pt x="387482" y="294567"/>
                  <a:pt x="383437" y="298606"/>
                  <a:pt x="378428" y="298606"/>
                </a:cubicBezTo>
                <a:lnTo>
                  <a:pt x="303304" y="298606"/>
                </a:lnTo>
                <a:lnTo>
                  <a:pt x="228179" y="298606"/>
                </a:lnTo>
                <a:cubicBezTo>
                  <a:pt x="223170" y="298606"/>
                  <a:pt x="219125" y="294567"/>
                  <a:pt x="219125" y="289663"/>
                </a:cubicBezTo>
                <a:lnTo>
                  <a:pt x="219125" y="212057"/>
                </a:lnTo>
                <a:cubicBezTo>
                  <a:pt x="197647" y="207345"/>
                  <a:pt x="170679" y="195805"/>
                  <a:pt x="152283" y="183112"/>
                </a:cubicBezTo>
                <a:cubicBezTo>
                  <a:pt x="150164" y="181669"/>
                  <a:pt x="146312" y="179265"/>
                  <a:pt x="145156" y="183881"/>
                </a:cubicBezTo>
                <a:cubicBezTo>
                  <a:pt x="144000" y="188497"/>
                  <a:pt x="125893" y="270333"/>
                  <a:pt x="124834" y="275430"/>
                </a:cubicBezTo>
                <a:cubicBezTo>
                  <a:pt x="123485" y="281296"/>
                  <a:pt x="125797" y="285624"/>
                  <a:pt x="127049" y="286970"/>
                </a:cubicBezTo>
                <a:cubicBezTo>
                  <a:pt x="189460" y="349766"/>
                  <a:pt x="199188" y="421986"/>
                  <a:pt x="200729" y="472761"/>
                </a:cubicBezTo>
                <a:cubicBezTo>
                  <a:pt x="201211" y="488051"/>
                  <a:pt x="189268" y="500745"/>
                  <a:pt x="173954" y="501226"/>
                </a:cubicBezTo>
                <a:cubicBezTo>
                  <a:pt x="173761" y="501226"/>
                  <a:pt x="173472" y="501226"/>
                  <a:pt x="173183" y="501226"/>
                </a:cubicBezTo>
                <a:cubicBezTo>
                  <a:pt x="158255" y="501226"/>
                  <a:pt x="146023" y="489398"/>
                  <a:pt x="145541" y="474492"/>
                </a:cubicBezTo>
                <a:cubicBezTo>
                  <a:pt x="144289" y="430929"/>
                  <a:pt x="136969" y="381885"/>
                  <a:pt x="98155" y="336880"/>
                </a:cubicBezTo>
                <a:cubicBezTo>
                  <a:pt x="96229" y="334668"/>
                  <a:pt x="92183" y="333899"/>
                  <a:pt x="92183" y="340534"/>
                </a:cubicBezTo>
                <a:cubicBezTo>
                  <a:pt x="92087" y="351689"/>
                  <a:pt x="92087" y="362748"/>
                  <a:pt x="92087" y="371884"/>
                </a:cubicBezTo>
                <a:cubicBezTo>
                  <a:pt x="92087" y="409773"/>
                  <a:pt x="58377" y="471030"/>
                  <a:pt x="51635" y="482955"/>
                </a:cubicBezTo>
                <a:cubicBezTo>
                  <a:pt x="44123" y="496225"/>
                  <a:pt x="27268" y="500841"/>
                  <a:pt x="14073" y="493340"/>
                </a:cubicBezTo>
                <a:cubicBezTo>
                  <a:pt x="781" y="485840"/>
                  <a:pt x="-3938" y="469011"/>
                  <a:pt x="3574" y="455836"/>
                </a:cubicBezTo>
                <a:cubicBezTo>
                  <a:pt x="16962" y="432083"/>
                  <a:pt x="36803" y="389097"/>
                  <a:pt x="36803" y="371884"/>
                </a:cubicBezTo>
                <a:cubicBezTo>
                  <a:pt x="36803" y="339861"/>
                  <a:pt x="34588" y="300048"/>
                  <a:pt x="33528" y="277065"/>
                </a:cubicBezTo>
                <a:cubicBezTo>
                  <a:pt x="32469" y="254081"/>
                  <a:pt x="48072" y="197633"/>
                  <a:pt x="62326" y="136087"/>
                </a:cubicBezTo>
                <a:cubicBezTo>
                  <a:pt x="67431" y="114017"/>
                  <a:pt x="84021" y="107983"/>
                  <a:pt x="101261" y="108824"/>
                </a:cubicBezTo>
                <a:close/>
                <a:moveTo>
                  <a:pt x="460347" y="0"/>
                </a:moveTo>
                <a:cubicBezTo>
                  <a:pt x="489635" y="0"/>
                  <a:pt x="513377" y="23711"/>
                  <a:pt x="513377" y="52960"/>
                </a:cubicBezTo>
                <a:cubicBezTo>
                  <a:pt x="513377" y="82209"/>
                  <a:pt x="489635" y="105920"/>
                  <a:pt x="460347" y="105920"/>
                </a:cubicBezTo>
                <a:cubicBezTo>
                  <a:pt x="431059" y="105920"/>
                  <a:pt x="407317" y="82209"/>
                  <a:pt x="407317" y="52960"/>
                </a:cubicBezTo>
                <a:cubicBezTo>
                  <a:pt x="407317" y="23711"/>
                  <a:pt x="431059" y="0"/>
                  <a:pt x="460347" y="0"/>
                </a:cubicBezTo>
                <a:close/>
                <a:moveTo>
                  <a:pt x="146260" y="0"/>
                </a:moveTo>
                <a:cubicBezTo>
                  <a:pt x="175548" y="0"/>
                  <a:pt x="199290" y="23711"/>
                  <a:pt x="199290" y="52960"/>
                </a:cubicBezTo>
                <a:cubicBezTo>
                  <a:pt x="199290" y="82209"/>
                  <a:pt x="175548" y="105920"/>
                  <a:pt x="146260" y="105920"/>
                </a:cubicBezTo>
                <a:cubicBezTo>
                  <a:pt x="116972" y="105920"/>
                  <a:pt x="93230" y="82209"/>
                  <a:pt x="93230" y="52960"/>
                </a:cubicBezTo>
                <a:cubicBezTo>
                  <a:pt x="93230" y="23711"/>
                  <a:pt x="116972" y="0"/>
                  <a:pt x="146260" y="0"/>
                </a:cubicBezTo>
                <a:close/>
              </a:path>
            </a:pathLst>
          </a:custGeom>
          <a:gradFill flip="none" rotWithShape="1">
            <a:gsLst>
              <a:gs pos="0">
                <a:schemeClr val="accent6">
                  <a:alpha val="0"/>
                </a:schemeClr>
              </a:gs>
              <a:gs pos="100000">
                <a:schemeClr val="accent5"/>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矩形 1"/>
          <p:cNvSpPr/>
          <p:nvPr/>
        </p:nvSpPr>
        <p:spPr>
          <a:xfrm>
            <a:off x="6571399" y="1161263"/>
            <a:ext cx="1048601" cy="369332"/>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3855361" y="1887161"/>
            <a:ext cx="2796939" cy="461665"/>
          </a:xfrm>
          <a:prstGeom prst="rect">
            <a:avLst/>
          </a:prstGeom>
          <a:solidFill>
            <a:schemeClr val="accent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sz="2400" b="1" dirty="0">
                <a:cs typeface="+mn-ea"/>
                <a:sym typeface="+mn-lt"/>
              </a:rPr>
              <a:t>小组分工</a:t>
            </a:r>
          </a:p>
        </p:txBody>
      </p:sp>
      <p:sp>
        <p:nvSpPr>
          <p:cNvPr id="13" name="矩形 12"/>
          <p:cNvSpPr/>
          <p:nvPr/>
        </p:nvSpPr>
        <p:spPr>
          <a:xfrm>
            <a:off x="7779661" y="1841499"/>
            <a:ext cx="2796939" cy="552989"/>
          </a:xfrm>
          <a:prstGeom prst="rect">
            <a:avLst/>
          </a:prstGeom>
          <a:solidFill>
            <a:schemeClr val="accent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
        <p:nvSpPr>
          <p:cNvPr id="9" name="矩形 8"/>
          <p:cNvSpPr/>
          <p:nvPr/>
        </p:nvSpPr>
        <p:spPr>
          <a:xfrm>
            <a:off x="3855361" y="3143785"/>
            <a:ext cx="2796939" cy="552989"/>
          </a:xfrm>
          <a:prstGeom prst="rect">
            <a:avLst/>
          </a:prstGeom>
          <a:solidFill>
            <a:schemeClr val="accent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
        <p:nvSpPr>
          <p:cNvPr id="15" name="矩形 14"/>
          <p:cNvSpPr/>
          <p:nvPr/>
        </p:nvSpPr>
        <p:spPr>
          <a:xfrm>
            <a:off x="7779661" y="3143785"/>
            <a:ext cx="2796939" cy="552989"/>
          </a:xfrm>
          <a:prstGeom prst="rect">
            <a:avLst/>
          </a:prstGeom>
          <a:solidFill>
            <a:schemeClr val="accent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
        <p:nvSpPr>
          <p:cNvPr id="11" name="矩形 10"/>
          <p:cNvSpPr/>
          <p:nvPr/>
        </p:nvSpPr>
        <p:spPr>
          <a:xfrm>
            <a:off x="3855361" y="4334410"/>
            <a:ext cx="2796939" cy="552989"/>
          </a:xfrm>
          <a:prstGeom prst="rect">
            <a:avLst/>
          </a:prstGeom>
          <a:solidFill>
            <a:schemeClr val="accent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
        <p:nvSpPr>
          <p:cNvPr id="17" name="矩形 16"/>
          <p:cNvSpPr/>
          <p:nvPr/>
        </p:nvSpPr>
        <p:spPr>
          <a:xfrm>
            <a:off x="7779661" y="4380072"/>
            <a:ext cx="2796939" cy="461665"/>
          </a:xfrm>
          <a:prstGeom prst="rect">
            <a:avLst/>
          </a:prstGeom>
          <a:solidFill>
            <a:schemeClr val="accent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zh-CN" altLang="en-US" sz="2400" b="1" dirty="0">
                <a:cs typeface="+mn-ea"/>
                <a:sym typeface="+mn-lt"/>
              </a:rPr>
              <a:t>项目总结</a:t>
            </a:r>
          </a:p>
        </p:txBody>
      </p:sp>
      <p:sp>
        <p:nvSpPr>
          <p:cNvPr id="19" name="文本框 18"/>
          <p:cNvSpPr txBox="1"/>
          <p:nvPr/>
        </p:nvSpPr>
        <p:spPr>
          <a:xfrm>
            <a:off x="803754" y="1702494"/>
            <a:ext cx="1415772" cy="830997"/>
          </a:xfrm>
          <a:prstGeom prst="rect">
            <a:avLst/>
          </a:prstGeom>
          <a:noFill/>
        </p:spPr>
        <p:txBody>
          <a:bodyPr wrap="none" rtlCol="0">
            <a:spAutoFit/>
          </a:bodyPr>
          <a:lstStyle/>
          <a:p>
            <a:r>
              <a:rPr lang="zh-CN" altLang="en-US" sz="4800" b="1">
                <a:solidFill>
                  <a:schemeClr val="bg1"/>
                </a:solidFill>
                <a:cs typeface="+mn-ea"/>
                <a:sym typeface="+mn-lt"/>
              </a:rPr>
              <a:t>目录</a:t>
            </a:r>
          </a:p>
        </p:txBody>
      </p:sp>
      <p:sp>
        <p:nvSpPr>
          <p:cNvPr id="25" name="文本框 24"/>
          <p:cNvSpPr txBox="1"/>
          <p:nvPr/>
        </p:nvSpPr>
        <p:spPr>
          <a:xfrm>
            <a:off x="4545944" y="3171527"/>
            <a:ext cx="1415772" cy="461665"/>
          </a:xfrm>
          <a:prstGeom prst="rect">
            <a:avLst/>
          </a:prstGeom>
          <a:noFill/>
        </p:spPr>
        <p:txBody>
          <a:bodyPr wrap="none" rtlCol="0">
            <a:spAutoFit/>
          </a:bodyPr>
          <a:lstStyle/>
          <a:p>
            <a:r>
              <a:rPr lang="zh-CN" altLang="en-US" sz="2400" b="1" dirty="0">
                <a:solidFill>
                  <a:schemeClr val="bg1"/>
                </a:solidFill>
                <a:cs typeface="+mn-ea"/>
                <a:sym typeface="+mn-lt"/>
              </a:rPr>
              <a:t>前端设计</a:t>
            </a:r>
          </a:p>
        </p:txBody>
      </p:sp>
      <p:sp>
        <p:nvSpPr>
          <p:cNvPr id="26" name="文本框 25"/>
          <p:cNvSpPr txBox="1"/>
          <p:nvPr/>
        </p:nvSpPr>
        <p:spPr>
          <a:xfrm>
            <a:off x="4545944" y="4395932"/>
            <a:ext cx="1415772" cy="461665"/>
          </a:xfrm>
          <a:prstGeom prst="rect">
            <a:avLst/>
          </a:prstGeom>
          <a:noFill/>
        </p:spPr>
        <p:txBody>
          <a:bodyPr wrap="none" rtlCol="0">
            <a:spAutoFit/>
          </a:bodyPr>
          <a:lstStyle/>
          <a:p>
            <a:r>
              <a:rPr lang="zh-CN" altLang="en-US" sz="2400" b="1" dirty="0">
                <a:solidFill>
                  <a:schemeClr val="bg1"/>
                </a:solidFill>
                <a:cs typeface="+mn-ea"/>
                <a:sym typeface="+mn-lt"/>
              </a:rPr>
              <a:t>网络编程</a:t>
            </a:r>
          </a:p>
        </p:txBody>
      </p:sp>
      <p:sp>
        <p:nvSpPr>
          <p:cNvPr id="28" name="文本框 27"/>
          <p:cNvSpPr txBox="1"/>
          <p:nvPr/>
        </p:nvSpPr>
        <p:spPr>
          <a:xfrm>
            <a:off x="8470244" y="1868761"/>
            <a:ext cx="1415772" cy="461665"/>
          </a:xfrm>
          <a:prstGeom prst="rect">
            <a:avLst/>
          </a:prstGeom>
          <a:noFill/>
        </p:spPr>
        <p:txBody>
          <a:bodyPr wrap="none" rtlCol="0">
            <a:spAutoFit/>
          </a:bodyPr>
          <a:lstStyle/>
          <a:p>
            <a:r>
              <a:rPr lang="zh-CN" altLang="en-US" sz="2400" b="1" dirty="0">
                <a:solidFill>
                  <a:schemeClr val="bg1"/>
                </a:solidFill>
                <a:cs typeface="+mn-ea"/>
                <a:sym typeface="+mn-lt"/>
              </a:rPr>
              <a:t>基本架构</a:t>
            </a:r>
          </a:p>
        </p:txBody>
      </p:sp>
      <p:sp>
        <p:nvSpPr>
          <p:cNvPr id="29" name="文本框 28"/>
          <p:cNvSpPr txBox="1"/>
          <p:nvPr/>
        </p:nvSpPr>
        <p:spPr>
          <a:xfrm>
            <a:off x="8472648" y="3171527"/>
            <a:ext cx="1415772" cy="461665"/>
          </a:xfrm>
          <a:prstGeom prst="rect">
            <a:avLst/>
          </a:prstGeom>
          <a:noFill/>
        </p:spPr>
        <p:txBody>
          <a:bodyPr wrap="none" rtlCol="0">
            <a:spAutoFit/>
          </a:bodyPr>
          <a:lstStyle/>
          <a:p>
            <a:r>
              <a:rPr lang="zh-CN" altLang="en-US" sz="2400" b="1" dirty="0">
                <a:solidFill>
                  <a:schemeClr val="bg1"/>
                </a:solidFill>
                <a:cs typeface="+mn-ea"/>
                <a:sym typeface="+mn-lt"/>
              </a:rPr>
              <a:t>后端逻辑</a:t>
            </a:r>
          </a:p>
        </p:txBody>
      </p:sp>
      <p:sp>
        <p:nvSpPr>
          <p:cNvPr id="30" name="文本框 29"/>
          <p:cNvSpPr txBox="1"/>
          <p:nvPr/>
        </p:nvSpPr>
        <p:spPr>
          <a:xfrm>
            <a:off x="4134421" y="2409469"/>
            <a:ext cx="1848583" cy="276999"/>
          </a:xfrm>
          <a:prstGeom prst="rect">
            <a:avLst/>
          </a:prstGeom>
          <a:noFill/>
        </p:spPr>
        <p:txBody>
          <a:bodyPr wrap="none" rtlCol="0">
            <a:spAutoFit/>
          </a:bodyPr>
          <a:lstStyle/>
          <a:p>
            <a:r>
              <a:rPr lang="en-US" altLang="zh-CN" sz="1200" dirty="0">
                <a:solidFill>
                  <a:schemeClr val="tx1">
                    <a:lumMod val="85000"/>
                    <a:lumOff val="15000"/>
                    <a:alpha val="76000"/>
                  </a:schemeClr>
                </a:solidFill>
                <a:cs typeface="+mn-ea"/>
                <a:sym typeface="+mn-lt"/>
              </a:rPr>
              <a:t>Background for the topic</a:t>
            </a:r>
            <a:endParaRPr lang="zh-CN" altLang="en-US" sz="1200" dirty="0">
              <a:solidFill>
                <a:schemeClr val="tx1">
                  <a:lumMod val="85000"/>
                  <a:lumOff val="15000"/>
                  <a:alpha val="76000"/>
                </a:schemeClr>
              </a:solidFill>
              <a:cs typeface="+mn-ea"/>
              <a:sym typeface="+mn-lt"/>
            </a:endParaRPr>
          </a:p>
        </p:txBody>
      </p:sp>
      <p:sp>
        <p:nvSpPr>
          <p:cNvPr id="36" name="文本框 35"/>
          <p:cNvSpPr txBox="1"/>
          <p:nvPr/>
        </p:nvSpPr>
        <p:spPr>
          <a:xfrm>
            <a:off x="8462806" y="2482220"/>
            <a:ext cx="1724186" cy="276999"/>
          </a:xfrm>
          <a:prstGeom prst="rect">
            <a:avLst/>
          </a:prstGeom>
          <a:noFill/>
        </p:spPr>
        <p:txBody>
          <a:bodyPr wrap="square" rtlCol="0">
            <a:spAutoFit/>
          </a:bodyPr>
          <a:lstStyle/>
          <a:p>
            <a:r>
              <a:rPr lang="en-US" altLang="zh-CN" sz="1200" dirty="0">
                <a:solidFill>
                  <a:schemeClr val="tx1">
                    <a:lumMod val="85000"/>
                    <a:lumOff val="15000"/>
                    <a:alpha val="76000"/>
                  </a:schemeClr>
                </a:solidFill>
                <a:cs typeface="+mn-ea"/>
                <a:sym typeface="+mn-lt"/>
              </a:rPr>
              <a:t>Basic architecture</a:t>
            </a:r>
            <a:endParaRPr lang="zh-CN" altLang="en-US" sz="1200" dirty="0">
              <a:solidFill>
                <a:schemeClr val="tx1">
                  <a:lumMod val="85000"/>
                  <a:lumOff val="15000"/>
                  <a:alpha val="76000"/>
                </a:schemeClr>
              </a:solidFill>
              <a:cs typeface="+mn-ea"/>
              <a:sym typeface="+mn-lt"/>
            </a:endParaRPr>
          </a:p>
        </p:txBody>
      </p:sp>
      <p:sp>
        <p:nvSpPr>
          <p:cNvPr id="37" name="文本框 36"/>
          <p:cNvSpPr txBox="1"/>
          <p:nvPr/>
        </p:nvSpPr>
        <p:spPr>
          <a:xfrm>
            <a:off x="4545944" y="3758296"/>
            <a:ext cx="1343638" cy="276999"/>
          </a:xfrm>
          <a:prstGeom prst="rect">
            <a:avLst/>
          </a:prstGeom>
          <a:noFill/>
        </p:spPr>
        <p:txBody>
          <a:bodyPr wrap="none" rtlCol="0">
            <a:spAutoFit/>
          </a:bodyPr>
          <a:lstStyle/>
          <a:p>
            <a:r>
              <a:rPr lang="en-US" altLang="zh-CN" sz="1200" dirty="0">
                <a:solidFill>
                  <a:schemeClr val="tx1">
                    <a:lumMod val="85000"/>
                    <a:lumOff val="15000"/>
                    <a:alpha val="76000"/>
                  </a:schemeClr>
                </a:solidFill>
                <a:cs typeface="+mn-ea"/>
                <a:sym typeface="+mn-lt"/>
              </a:rPr>
              <a:t>Front-end design</a:t>
            </a:r>
            <a:endParaRPr lang="zh-CN" altLang="en-US" sz="1200" dirty="0">
              <a:solidFill>
                <a:schemeClr val="tx1">
                  <a:lumMod val="85000"/>
                  <a:lumOff val="15000"/>
                  <a:alpha val="76000"/>
                </a:schemeClr>
              </a:solidFill>
              <a:cs typeface="+mn-ea"/>
              <a:sym typeface="+mn-lt"/>
            </a:endParaRPr>
          </a:p>
        </p:txBody>
      </p:sp>
      <p:sp>
        <p:nvSpPr>
          <p:cNvPr id="38" name="文本框 37"/>
          <p:cNvSpPr txBox="1"/>
          <p:nvPr/>
        </p:nvSpPr>
        <p:spPr>
          <a:xfrm>
            <a:off x="8650737" y="3745322"/>
            <a:ext cx="1189749" cy="276999"/>
          </a:xfrm>
          <a:prstGeom prst="rect">
            <a:avLst/>
          </a:prstGeom>
          <a:noFill/>
        </p:spPr>
        <p:txBody>
          <a:bodyPr wrap="none" rtlCol="0">
            <a:spAutoFit/>
          </a:bodyPr>
          <a:lstStyle/>
          <a:p>
            <a:r>
              <a:rPr lang="en-US" altLang="zh-CN" sz="1200" dirty="0">
                <a:solidFill>
                  <a:schemeClr val="tx1">
                    <a:lumMod val="85000"/>
                    <a:lumOff val="15000"/>
                    <a:alpha val="76000"/>
                  </a:schemeClr>
                </a:solidFill>
                <a:cs typeface="+mn-ea"/>
                <a:sym typeface="+mn-lt"/>
              </a:rPr>
              <a:t>Back-end logic</a:t>
            </a:r>
            <a:endParaRPr lang="zh-CN" altLang="en-US" sz="1200" dirty="0">
              <a:solidFill>
                <a:schemeClr val="tx1">
                  <a:lumMod val="85000"/>
                  <a:lumOff val="15000"/>
                  <a:alpha val="76000"/>
                </a:schemeClr>
              </a:solidFill>
              <a:cs typeface="+mn-ea"/>
              <a:sym typeface="+mn-lt"/>
            </a:endParaRPr>
          </a:p>
        </p:txBody>
      </p:sp>
      <p:sp>
        <p:nvSpPr>
          <p:cNvPr id="39" name="文本框 38"/>
          <p:cNvSpPr txBox="1"/>
          <p:nvPr/>
        </p:nvSpPr>
        <p:spPr>
          <a:xfrm>
            <a:off x="4407284" y="4948921"/>
            <a:ext cx="1693092" cy="276999"/>
          </a:xfrm>
          <a:prstGeom prst="rect">
            <a:avLst/>
          </a:prstGeom>
          <a:noFill/>
        </p:spPr>
        <p:txBody>
          <a:bodyPr wrap="none" rtlCol="0">
            <a:spAutoFit/>
          </a:bodyPr>
          <a:lstStyle/>
          <a:p>
            <a:r>
              <a:rPr lang="en-US" altLang="zh-CN" sz="1200" dirty="0">
                <a:solidFill>
                  <a:schemeClr val="tx1">
                    <a:lumMod val="85000"/>
                    <a:lumOff val="15000"/>
                    <a:alpha val="76000"/>
                  </a:schemeClr>
                </a:solidFill>
                <a:cs typeface="+mn-ea"/>
                <a:sym typeface="+mn-lt"/>
              </a:rPr>
              <a:t>Network programming</a:t>
            </a:r>
            <a:endParaRPr lang="zh-CN" altLang="en-US" sz="1200" dirty="0">
              <a:solidFill>
                <a:schemeClr val="tx1">
                  <a:lumMod val="85000"/>
                  <a:lumOff val="15000"/>
                  <a:alpha val="76000"/>
                </a:schemeClr>
              </a:solidFill>
              <a:cs typeface="+mn-ea"/>
              <a:sym typeface="+mn-lt"/>
            </a:endParaRPr>
          </a:p>
        </p:txBody>
      </p:sp>
      <p:sp>
        <p:nvSpPr>
          <p:cNvPr id="40" name="文本框 39"/>
          <p:cNvSpPr txBox="1"/>
          <p:nvPr/>
        </p:nvSpPr>
        <p:spPr>
          <a:xfrm>
            <a:off x="8643462" y="4948921"/>
            <a:ext cx="1362873" cy="276999"/>
          </a:xfrm>
          <a:prstGeom prst="rect">
            <a:avLst/>
          </a:prstGeom>
          <a:noFill/>
        </p:spPr>
        <p:txBody>
          <a:bodyPr wrap="none" rtlCol="0">
            <a:spAutoFit/>
          </a:bodyPr>
          <a:lstStyle/>
          <a:p>
            <a:pPr algn="ctr"/>
            <a:r>
              <a:rPr lang="en-US" altLang="zh-CN" sz="1200" dirty="0">
                <a:solidFill>
                  <a:schemeClr val="tx1">
                    <a:lumMod val="85000"/>
                    <a:lumOff val="15000"/>
                    <a:alpha val="76000"/>
                  </a:schemeClr>
                </a:solidFill>
                <a:cs typeface="+mn-ea"/>
                <a:sym typeface="+mn-lt"/>
              </a:rPr>
              <a:t>Project Summary</a:t>
            </a:r>
            <a:endParaRPr lang="zh-CN" altLang="en-US" sz="1200" dirty="0">
              <a:solidFill>
                <a:schemeClr val="tx1">
                  <a:lumMod val="85000"/>
                  <a:lumOff val="15000"/>
                  <a:alpha val="76000"/>
                </a:schemeClr>
              </a:solidFill>
              <a:cs typeface="+mn-ea"/>
              <a:sym typeface="+mn-lt"/>
            </a:endParaRPr>
          </a:p>
        </p:txBody>
      </p:sp>
      <p:sp>
        <p:nvSpPr>
          <p:cNvPr id="20" name="文本框 19"/>
          <p:cNvSpPr txBox="1"/>
          <p:nvPr/>
        </p:nvSpPr>
        <p:spPr>
          <a:xfrm rot="5400000">
            <a:off x="-28983" y="3476427"/>
            <a:ext cx="2441694" cy="584775"/>
          </a:xfrm>
          <a:prstGeom prst="rect">
            <a:avLst/>
          </a:prstGeom>
          <a:noFill/>
        </p:spPr>
        <p:txBody>
          <a:bodyPr wrap="none" rtlCol="0">
            <a:spAutoFit/>
          </a:bodyPr>
          <a:lstStyle/>
          <a:p>
            <a:r>
              <a:rPr lang="en-US" altLang="zh-CN" sz="3200">
                <a:solidFill>
                  <a:schemeClr val="bg1"/>
                </a:solidFill>
                <a:cs typeface="+mn-ea"/>
                <a:sym typeface="+mn-lt"/>
              </a:rPr>
              <a:t>CONTENTS</a:t>
            </a:r>
            <a:endParaRPr lang="zh-CN" altLang="en-US" sz="3200">
              <a:solidFill>
                <a:schemeClr val="bg1"/>
              </a:solidFill>
              <a:cs typeface="+mn-ea"/>
              <a:sym typeface="+mn-l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圆角矩形 29"/>
          <p:cNvSpPr/>
          <p:nvPr/>
        </p:nvSpPr>
        <p:spPr>
          <a:xfrm>
            <a:off x="1452880" y="2773106"/>
            <a:ext cx="1635760" cy="1635760"/>
          </a:xfrm>
          <a:prstGeom prst="round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1" name="圆角矩形 30"/>
          <p:cNvSpPr/>
          <p:nvPr/>
        </p:nvSpPr>
        <p:spPr>
          <a:xfrm>
            <a:off x="3965787" y="2773106"/>
            <a:ext cx="1635760" cy="1635760"/>
          </a:xfrm>
          <a:prstGeom prst="round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2" name="圆角矩形 31"/>
          <p:cNvSpPr/>
          <p:nvPr/>
        </p:nvSpPr>
        <p:spPr>
          <a:xfrm>
            <a:off x="6478694" y="2773106"/>
            <a:ext cx="1635760" cy="1635760"/>
          </a:xfrm>
          <a:prstGeom prst="round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3" name="圆角矩形 32"/>
          <p:cNvSpPr/>
          <p:nvPr/>
        </p:nvSpPr>
        <p:spPr>
          <a:xfrm>
            <a:off x="8991600" y="2773106"/>
            <a:ext cx="1635760" cy="1635760"/>
          </a:xfrm>
          <a:prstGeom prst="round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 name="文本框 4"/>
          <p:cNvSpPr txBox="1"/>
          <p:nvPr/>
        </p:nvSpPr>
        <p:spPr>
          <a:xfrm>
            <a:off x="1563442" y="1287368"/>
            <a:ext cx="1826141" cy="584775"/>
          </a:xfrm>
          <a:prstGeom prst="rect">
            <a:avLst/>
          </a:prstGeom>
          <a:noFill/>
          <a:ln>
            <a:noFill/>
          </a:ln>
        </p:spPr>
        <p:txBody>
          <a:bodyPr wrap="none" rtlCol="0">
            <a:spAutoFit/>
          </a:bodyPr>
          <a:lstStyle/>
          <a:p>
            <a:pPr algn="ctr"/>
            <a:r>
              <a:rPr lang="zh-CN" altLang="en-US" sz="3200" b="1" dirty="0">
                <a:solidFill>
                  <a:schemeClr val="tx1">
                    <a:lumMod val="85000"/>
                    <a:lumOff val="15000"/>
                  </a:schemeClr>
                </a:solidFill>
                <a:cs typeface="+mn-ea"/>
                <a:sym typeface="+mn-lt"/>
              </a:rPr>
              <a:t>代码展示</a:t>
            </a:r>
          </a:p>
        </p:txBody>
      </p:sp>
      <p:sp>
        <p:nvSpPr>
          <p:cNvPr id="6" name="圆角矩形 5"/>
          <p:cNvSpPr/>
          <p:nvPr/>
        </p:nvSpPr>
        <p:spPr>
          <a:xfrm>
            <a:off x="1356360" y="2681418"/>
            <a:ext cx="1635760" cy="1635760"/>
          </a:xfrm>
          <a:prstGeom prst="roundRect">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7" name="圆角矩形 6"/>
          <p:cNvSpPr/>
          <p:nvPr/>
        </p:nvSpPr>
        <p:spPr>
          <a:xfrm>
            <a:off x="3869267" y="2681418"/>
            <a:ext cx="1635760" cy="1635760"/>
          </a:xfrm>
          <a:prstGeom prst="roundRect">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8" name="圆角矩形 7"/>
          <p:cNvSpPr/>
          <p:nvPr/>
        </p:nvSpPr>
        <p:spPr>
          <a:xfrm>
            <a:off x="6382174" y="2681418"/>
            <a:ext cx="1635760" cy="1635760"/>
          </a:xfrm>
          <a:prstGeom prst="roundRect">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9" name="圆角矩形 8"/>
          <p:cNvSpPr/>
          <p:nvPr/>
        </p:nvSpPr>
        <p:spPr>
          <a:xfrm>
            <a:off x="8895080" y="2681418"/>
            <a:ext cx="1635760" cy="1635760"/>
          </a:xfrm>
          <a:prstGeom prst="roundRect">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0" name="文本框 9"/>
          <p:cNvSpPr txBox="1"/>
          <p:nvPr/>
        </p:nvSpPr>
        <p:spPr>
          <a:xfrm>
            <a:off x="2102014" y="4627398"/>
            <a:ext cx="327334" cy="400110"/>
          </a:xfrm>
          <a:prstGeom prst="rect">
            <a:avLst/>
          </a:prstGeom>
          <a:noFill/>
          <a:ln>
            <a:noFill/>
          </a:ln>
        </p:spPr>
        <p:txBody>
          <a:bodyPr wrap="none" rtlCol="0">
            <a:spAutoFit/>
          </a:bodyPr>
          <a:lstStyle/>
          <a:p>
            <a:pPr algn="ctr"/>
            <a:r>
              <a:rPr lang="en-US" altLang="zh-CN" sz="2000" b="1" dirty="0">
                <a:solidFill>
                  <a:schemeClr val="tx1">
                    <a:lumMod val="85000"/>
                    <a:lumOff val="15000"/>
                  </a:schemeClr>
                </a:solidFill>
                <a:cs typeface="+mn-ea"/>
                <a:sym typeface="+mn-lt"/>
              </a:rPr>
              <a:t>1</a:t>
            </a:r>
            <a:endParaRPr lang="zh-CN" altLang="en-US" sz="2000" b="1" dirty="0">
              <a:solidFill>
                <a:schemeClr val="tx1">
                  <a:lumMod val="85000"/>
                  <a:lumOff val="15000"/>
                </a:schemeClr>
              </a:solidFill>
              <a:cs typeface="+mn-ea"/>
              <a:sym typeface="+mn-lt"/>
            </a:endParaRPr>
          </a:p>
        </p:txBody>
      </p:sp>
      <p:sp>
        <p:nvSpPr>
          <p:cNvPr id="11" name="文本框 10"/>
          <p:cNvSpPr txBox="1"/>
          <p:nvPr/>
        </p:nvSpPr>
        <p:spPr>
          <a:xfrm>
            <a:off x="4614920" y="4627398"/>
            <a:ext cx="327334" cy="400110"/>
          </a:xfrm>
          <a:prstGeom prst="rect">
            <a:avLst/>
          </a:prstGeom>
          <a:noFill/>
          <a:ln>
            <a:noFill/>
          </a:ln>
        </p:spPr>
        <p:txBody>
          <a:bodyPr wrap="none" rtlCol="0">
            <a:spAutoFit/>
          </a:bodyPr>
          <a:lstStyle/>
          <a:p>
            <a:pPr algn="ctr"/>
            <a:r>
              <a:rPr lang="en-US" altLang="zh-CN" sz="2000" b="1" dirty="0">
                <a:solidFill>
                  <a:schemeClr val="tx1">
                    <a:lumMod val="85000"/>
                    <a:lumOff val="15000"/>
                  </a:schemeClr>
                </a:solidFill>
                <a:cs typeface="+mn-ea"/>
                <a:sym typeface="+mn-lt"/>
              </a:rPr>
              <a:t>2</a:t>
            </a:r>
            <a:endParaRPr lang="zh-CN" altLang="en-US" sz="2000" b="1" dirty="0">
              <a:solidFill>
                <a:schemeClr val="tx1">
                  <a:lumMod val="85000"/>
                  <a:lumOff val="15000"/>
                </a:schemeClr>
              </a:solidFill>
              <a:cs typeface="+mn-ea"/>
              <a:sym typeface="+mn-lt"/>
            </a:endParaRPr>
          </a:p>
        </p:txBody>
      </p:sp>
      <p:sp>
        <p:nvSpPr>
          <p:cNvPr id="12" name="文本框 11"/>
          <p:cNvSpPr txBox="1"/>
          <p:nvPr/>
        </p:nvSpPr>
        <p:spPr>
          <a:xfrm>
            <a:off x="7127827" y="4627398"/>
            <a:ext cx="327334" cy="400110"/>
          </a:xfrm>
          <a:prstGeom prst="rect">
            <a:avLst/>
          </a:prstGeom>
          <a:noFill/>
          <a:ln>
            <a:noFill/>
          </a:ln>
        </p:spPr>
        <p:txBody>
          <a:bodyPr wrap="none" rtlCol="0">
            <a:spAutoFit/>
          </a:bodyPr>
          <a:lstStyle/>
          <a:p>
            <a:pPr algn="ctr"/>
            <a:r>
              <a:rPr lang="en-US" altLang="zh-CN" sz="2000" b="1" dirty="0">
                <a:solidFill>
                  <a:schemeClr val="tx1">
                    <a:lumMod val="85000"/>
                    <a:lumOff val="15000"/>
                  </a:schemeClr>
                </a:solidFill>
                <a:cs typeface="+mn-ea"/>
                <a:sym typeface="+mn-lt"/>
              </a:rPr>
              <a:t>3</a:t>
            </a:r>
            <a:endParaRPr lang="zh-CN" altLang="en-US" sz="2000" b="1" dirty="0">
              <a:solidFill>
                <a:schemeClr val="tx1">
                  <a:lumMod val="85000"/>
                  <a:lumOff val="15000"/>
                </a:schemeClr>
              </a:solidFill>
              <a:cs typeface="+mn-ea"/>
              <a:sym typeface="+mn-lt"/>
            </a:endParaRPr>
          </a:p>
        </p:txBody>
      </p:sp>
      <p:sp>
        <p:nvSpPr>
          <p:cNvPr id="13" name="文本框 12"/>
          <p:cNvSpPr txBox="1"/>
          <p:nvPr/>
        </p:nvSpPr>
        <p:spPr>
          <a:xfrm>
            <a:off x="9640733" y="4627398"/>
            <a:ext cx="327334" cy="400110"/>
          </a:xfrm>
          <a:prstGeom prst="rect">
            <a:avLst/>
          </a:prstGeom>
          <a:noFill/>
          <a:ln>
            <a:noFill/>
          </a:ln>
        </p:spPr>
        <p:txBody>
          <a:bodyPr wrap="none" rtlCol="0">
            <a:spAutoFit/>
          </a:bodyPr>
          <a:lstStyle/>
          <a:p>
            <a:pPr algn="ctr"/>
            <a:r>
              <a:rPr lang="en-US" altLang="zh-CN" sz="2000" b="1" dirty="0">
                <a:solidFill>
                  <a:schemeClr val="tx1">
                    <a:lumMod val="85000"/>
                    <a:lumOff val="15000"/>
                  </a:schemeClr>
                </a:solidFill>
                <a:cs typeface="+mn-ea"/>
                <a:sym typeface="+mn-lt"/>
              </a:rPr>
              <a:t>4</a:t>
            </a:r>
            <a:endParaRPr lang="zh-CN" altLang="en-US" sz="2000" b="1" dirty="0">
              <a:solidFill>
                <a:schemeClr val="tx1">
                  <a:lumMod val="85000"/>
                  <a:lumOff val="15000"/>
                </a:schemeClr>
              </a:solidFill>
              <a:cs typeface="+mn-ea"/>
              <a:sym typeface="+mn-lt"/>
            </a:endParaRPr>
          </a:p>
        </p:txBody>
      </p:sp>
      <p:sp>
        <p:nvSpPr>
          <p:cNvPr id="41" name="文本框 40"/>
          <p:cNvSpPr txBox="1"/>
          <p:nvPr/>
        </p:nvSpPr>
        <p:spPr>
          <a:xfrm>
            <a:off x="1732280" y="5012812"/>
            <a:ext cx="1066800" cy="307777"/>
          </a:xfrm>
          <a:prstGeom prst="rect">
            <a:avLst/>
          </a:prstGeom>
          <a:noFill/>
        </p:spPr>
        <p:txBody>
          <a:bodyPr wrap="square" rtlCol="0" anchor="ctr" anchorCtr="0">
            <a:spAutoFit/>
          </a:bodyPr>
          <a:lstStyle>
            <a:defPPr>
              <a:defRPr lang="zh-CN"/>
            </a:defPPr>
            <a:lvl1pPr indent="0" algn="just">
              <a:lnSpc>
                <a:spcPct val="150000"/>
              </a:lnSpc>
              <a:buFont typeface="Arial" panose="020B0604020202020204" pitchFamily="34" charset="0"/>
              <a:buNone/>
              <a:defRPr sz="1400" b="0" i="0">
                <a:solidFill>
                  <a:srgbClr val="000000"/>
                </a:solidFill>
                <a:effectLst/>
                <a:latin typeface="微软雅黑" panose="020B0503020204020204" pitchFamily="34" charset="-122"/>
                <a:ea typeface="微软雅黑" panose="020B0503020204020204" pitchFamily="34" charset="-122"/>
              </a:defRPr>
            </a:lvl1pPr>
          </a:lstStyle>
          <a:p>
            <a:pPr algn="ctr">
              <a:lnSpc>
                <a:spcPct val="100000"/>
              </a:lnSpc>
            </a:pPr>
            <a:r>
              <a:rPr lang="zh-CN" altLang="en-US" dirty="0"/>
              <a:t>建立连接</a:t>
            </a:r>
          </a:p>
        </p:txBody>
      </p:sp>
      <p:sp>
        <p:nvSpPr>
          <p:cNvPr id="42" name="文本框 41"/>
          <p:cNvSpPr txBox="1"/>
          <p:nvPr/>
        </p:nvSpPr>
        <p:spPr>
          <a:xfrm>
            <a:off x="4245187" y="5012812"/>
            <a:ext cx="1066800" cy="307777"/>
          </a:xfrm>
          <a:prstGeom prst="rect">
            <a:avLst/>
          </a:prstGeom>
          <a:noFill/>
        </p:spPr>
        <p:txBody>
          <a:bodyPr wrap="square" rtlCol="0" anchor="ctr" anchorCtr="0">
            <a:spAutoFit/>
          </a:bodyPr>
          <a:lstStyle>
            <a:defPPr>
              <a:defRPr lang="zh-CN"/>
            </a:defPPr>
            <a:lvl1pPr indent="0" algn="just">
              <a:lnSpc>
                <a:spcPct val="150000"/>
              </a:lnSpc>
              <a:buFont typeface="Arial" panose="020B0604020202020204" pitchFamily="34" charset="0"/>
              <a:buNone/>
              <a:defRPr sz="1400" b="0" i="0">
                <a:solidFill>
                  <a:srgbClr val="000000"/>
                </a:solidFill>
                <a:effectLst/>
                <a:latin typeface="微软雅黑" panose="020B0503020204020204" pitchFamily="34" charset="-122"/>
                <a:ea typeface="微软雅黑" panose="020B0503020204020204" pitchFamily="34" charset="-122"/>
              </a:defRPr>
            </a:lvl1pPr>
          </a:lstStyle>
          <a:p>
            <a:pPr algn="ctr">
              <a:lnSpc>
                <a:spcPct val="100000"/>
              </a:lnSpc>
            </a:pPr>
            <a:r>
              <a:rPr lang="zh-CN" altLang="en-US" dirty="0"/>
              <a:t>实现互斥</a:t>
            </a:r>
          </a:p>
        </p:txBody>
      </p:sp>
      <p:sp>
        <p:nvSpPr>
          <p:cNvPr id="43" name="文本框 42"/>
          <p:cNvSpPr txBox="1"/>
          <p:nvPr/>
        </p:nvSpPr>
        <p:spPr>
          <a:xfrm>
            <a:off x="6758094" y="5012812"/>
            <a:ext cx="1066800" cy="307777"/>
          </a:xfrm>
          <a:prstGeom prst="rect">
            <a:avLst/>
          </a:prstGeom>
          <a:noFill/>
        </p:spPr>
        <p:txBody>
          <a:bodyPr wrap="square" rtlCol="0" anchor="ctr" anchorCtr="0">
            <a:spAutoFit/>
          </a:bodyPr>
          <a:lstStyle>
            <a:defPPr>
              <a:defRPr lang="zh-CN"/>
            </a:defPPr>
            <a:lvl1pPr indent="0" algn="just">
              <a:lnSpc>
                <a:spcPct val="150000"/>
              </a:lnSpc>
              <a:buFont typeface="Arial" panose="020B0604020202020204" pitchFamily="34" charset="0"/>
              <a:buNone/>
              <a:defRPr sz="1400" b="0" i="0">
                <a:solidFill>
                  <a:srgbClr val="000000"/>
                </a:solidFill>
                <a:effectLst/>
                <a:latin typeface="微软雅黑" panose="020B0503020204020204" pitchFamily="34" charset="-122"/>
                <a:ea typeface="微软雅黑" panose="020B0503020204020204" pitchFamily="34" charset="-122"/>
              </a:defRPr>
            </a:lvl1pPr>
          </a:lstStyle>
          <a:p>
            <a:pPr algn="ctr">
              <a:lnSpc>
                <a:spcPct val="100000"/>
              </a:lnSpc>
            </a:pPr>
            <a:r>
              <a:rPr lang="zh-CN" altLang="en-US" dirty="0"/>
              <a:t>实现同步</a:t>
            </a:r>
          </a:p>
        </p:txBody>
      </p:sp>
      <p:sp>
        <p:nvSpPr>
          <p:cNvPr id="44" name="文本框 43"/>
          <p:cNvSpPr txBox="1"/>
          <p:nvPr/>
        </p:nvSpPr>
        <p:spPr>
          <a:xfrm>
            <a:off x="9271000" y="5012812"/>
            <a:ext cx="1066800" cy="307777"/>
          </a:xfrm>
          <a:prstGeom prst="rect">
            <a:avLst/>
          </a:prstGeom>
          <a:noFill/>
        </p:spPr>
        <p:txBody>
          <a:bodyPr wrap="square" rtlCol="0" anchor="ctr" anchorCtr="0">
            <a:spAutoFit/>
          </a:bodyPr>
          <a:lstStyle>
            <a:defPPr>
              <a:defRPr lang="zh-CN"/>
            </a:defPPr>
            <a:lvl1pPr indent="0" algn="just">
              <a:lnSpc>
                <a:spcPct val="150000"/>
              </a:lnSpc>
              <a:buFont typeface="Arial" panose="020B0604020202020204" pitchFamily="34" charset="0"/>
              <a:buNone/>
              <a:defRPr sz="1400" b="0" i="0">
                <a:solidFill>
                  <a:srgbClr val="000000"/>
                </a:solidFill>
                <a:effectLst/>
                <a:latin typeface="微软雅黑" panose="020B0503020204020204" pitchFamily="34" charset="-122"/>
                <a:ea typeface="微软雅黑" panose="020B0503020204020204" pitchFamily="34" charset="-122"/>
              </a:defRPr>
            </a:lvl1pPr>
          </a:lstStyle>
          <a:p>
            <a:pPr algn="ctr">
              <a:lnSpc>
                <a:spcPct val="100000"/>
              </a:lnSpc>
            </a:pPr>
            <a:r>
              <a:rPr lang="zh-CN" altLang="en-US" dirty="0"/>
              <a:t>结束连接</a:t>
            </a:r>
          </a:p>
        </p:txBody>
      </p:sp>
      <p:pic>
        <p:nvPicPr>
          <p:cNvPr id="3" name="图片 2">
            <a:extLst>
              <a:ext uri="{FF2B5EF4-FFF2-40B4-BE49-F238E27FC236}">
                <a16:creationId xmlns:a16="http://schemas.microsoft.com/office/drawing/2014/main" id="{75C6D785-FD95-E585-FCEB-7B7877963757}"/>
              </a:ext>
            </a:extLst>
          </p:cNvPr>
          <p:cNvPicPr>
            <a:picLocks noChangeAspect="1"/>
          </p:cNvPicPr>
          <p:nvPr/>
        </p:nvPicPr>
        <p:blipFill>
          <a:blip r:embed="rId2"/>
          <a:stretch>
            <a:fillRect/>
          </a:stretch>
        </p:blipFill>
        <p:spPr>
          <a:xfrm>
            <a:off x="1452880" y="2202295"/>
            <a:ext cx="4052189" cy="2777382"/>
          </a:xfrm>
          <a:prstGeom prst="rect">
            <a:avLst/>
          </a:prstGeom>
        </p:spPr>
      </p:pic>
      <p:pic>
        <p:nvPicPr>
          <p:cNvPr id="14" name="图片 13">
            <a:extLst>
              <a:ext uri="{FF2B5EF4-FFF2-40B4-BE49-F238E27FC236}">
                <a16:creationId xmlns:a16="http://schemas.microsoft.com/office/drawing/2014/main" id="{948B1CFB-6107-95C9-2791-5DD1EFC04D00}"/>
              </a:ext>
            </a:extLst>
          </p:cNvPr>
          <p:cNvPicPr>
            <a:picLocks noChangeAspect="1"/>
          </p:cNvPicPr>
          <p:nvPr/>
        </p:nvPicPr>
        <p:blipFill>
          <a:blip r:embed="rId3"/>
          <a:stretch>
            <a:fillRect/>
          </a:stretch>
        </p:blipFill>
        <p:spPr>
          <a:xfrm>
            <a:off x="6448260" y="2202295"/>
            <a:ext cx="4052189" cy="2810517"/>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4310897" y="2677219"/>
            <a:ext cx="3570209" cy="1107996"/>
          </a:xfrm>
          <a:prstGeom prst="rect">
            <a:avLst/>
          </a:prstGeom>
          <a:solidFill>
            <a:schemeClr val="bg1"/>
          </a:solidFill>
          <a:ln>
            <a:noFill/>
          </a:ln>
        </p:spPr>
        <p:txBody>
          <a:bodyPr wrap="none" rtlCol="0">
            <a:spAutoFit/>
          </a:bodyPr>
          <a:lstStyle/>
          <a:p>
            <a:pPr algn="ctr"/>
            <a:r>
              <a:rPr lang="zh-CN" altLang="en-US" sz="6600" dirty="0">
                <a:solidFill>
                  <a:schemeClr val="tx1">
                    <a:lumMod val="85000"/>
                    <a:lumOff val="15000"/>
                  </a:schemeClr>
                </a:solidFill>
                <a:cs typeface="+mn-ea"/>
                <a:sym typeface="+mn-lt"/>
              </a:rPr>
              <a:t>项目总结</a:t>
            </a:r>
          </a:p>
        </p:txBody>
      </p:sp>
      <p:sp>
        <p:nvSpPr>
          <p:cNvPr id="61" name="文本框 60"/>
          <p:cNvSpPr txBox="1"/>
          <p:nvPr/>
        </p:nvSpPr>
        <p:spPr>
          <a:xfrm>
            <a:off x="4428638" y="3842228"/>
            <a:ext cx="3343762" cy="338554"/>
          </a:xfrm>
          <a:prstGeom prst="rect">
            <a:avLst/>
          </a:prstGeom>
          <a:solidFill>
            <a:schemeClr val="tx1">
              <a:lumMod val="85000"/>
              <a:lumOff val="15000"/>
            </a:schemeClr>
          </a:solidFill>
          <a:ln>
            <a:noFill/>
          </a:ln>
        </p:spPr>
        <p:txBody>
          <a:bodyPr wrap="square" rtlCol="0">
            <a:spAutoFit/>
          </a:bodyPr>
          <a:lstStyle/>
          <a:p>
            <a:pPr algn="dist"/>
            <a:r>
              <a:rPr lang="en-US" altLang="zh-CN" sz="1600">
                <a:solidFill>
                  <a:schemeClr val="bg1"/>
                </a:solidFill>
                <a:cs typeface="+mn-ea"/>
                <a:sym typeface="+mn-lt"/>
              </a:rPr>
              <a:t>POST PLANNING</a:t>
            </a:r>
            <a:endParaRPr lang="zh-CN" altLang="en-US" sz="1600">
              <a:solidFill>
                <a:schemeClr val="bg1"/>
              </a:solidFill>
              <a:cs typeface="+mn-ea"/>
              <a:sym typeface="+mn-l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6278105" y="1676521"/>
            <a:ext cx="2428240" cy="2428240"/>
          </a:xfrm>
          <a:prstGeom prst="rect">
            <a:avLst/>
          </a:prstGeom>
          <a:pattFill prst="trellis">
            <a:fgClr>
              <a:schemeClr val="accent5"/>
            </a:fgClr>
            <a:bgClr>
              <a:schemeClr val="bg1"/>
            </a:bgClr>
          </a:patt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5" name="矩形 14"/>
          <p:cNvSpPr/>
          <p:nvPr/>
        </p:nvSpPr>
        <p:spPr>
          <a:xfrm>
            <a:off x="8197771" y="3342761"/>
            <a:ext cx="2275840" cy="2275840"/>
          </a:xfrm>
          <a:prstGeom prst="rect">
            <a:avLst/>
          </a:prstGeom>
          <a:pattFill prst="trellis">
            <a:fgClr>
              <a:schemeClr val="accent5"/>
            </a:fgClr>
            <a:bgClr>
              <a:schemeClr val="bg1"/>
            </a:bgClr>
          </a:patt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 name="文本框 4"/>
          <p:cNvSpPr txBox="1"/>
          <p:nvPr/>
        </p:nvSpPr>
        <p:spPr>
          <a:xfrm>
            <a:off x="1973812" y="1287368"/>
            <a:ext cx="1005403" cy="584775"/>
          </a:xfrm>
          <a:prstGeom prst="rect">
            <a:avLst/>
          </a:prstGeom>
          <a:noFill/>
          <a:ln>
            <a:noFill/>
          </a:ln>
        </p:spPr>
        <p:txBody>
          <a:bodyPr wrap="none" rtlCol="0">
            <a:spAutoFit/>
          </a:bodyPr>
          <a:lstStyle/>
          <a:p>
            <a:pPr algn="ctr"/>
            <a:r>
              <a:rPr lang="zh-CN" altLang="en-US" sz="3200" b="1" dirty="0">
                <a:solidFill>
                  <a:schemeClr val="tx1">
                    <a:lumMod val="85000"/>
                    <a:lumOff val="15000"/>
                  </a:schemeClr>
                </a:solidFill>
                <a:cs typeface="+mn-ea"/>
                <a:sym typeface="+mn-lt"/>
              </a:rPr>
              <a:t>优点</a:t>
            </a:r>
          </a:p>
        </p:txBody>
      </p:sp>
      <p:sp>
        <p:nvSpPr>
          <p:cNvPr id="6" name="矩形 5"/>
          <p:cNvSpPr/>
          <p:nvPr/>
        </p:nvSpPr>
        <p:spPr>
          <a:xfrm>
            <a:off x="6109349" y="1533415"/>
            <a:ext cx="2428240" cy="2428240"/>
          </a:xfrm>
          <a:prstGeom prst="rect">
            <a:avLst/>
          </a:prstGeom>
          <a:blipFill>
            <a:blip r:embed="rId2"/>
            <a:srcRect/>
            <a:stretch>
              <a:fillRect l="-4384" r="-56240" b="-13918"/>
            </a:stretch>
          </a:blip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7" name="矩形 6"/>
          <p:cNvSpPr/>
          <p:nvPr/>
        </p:nvSpPr>
        <p:spPr>
          <a:xfrm>
            <a:off x="5662556" y="2065948"/>
            <a:ext cx="650240" cy="540214"/>
          </a:xfrm>
          <a:prstGeom prst="rect">
            <a:avLst/>
          </a:prstGeom>
          <a:solidFill>
            <a:schemeClr val="accent6"/>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8" name="矩形 7"/>
          <p:cNvSpPr/>
          <p:nvPr/>
        </p:nvSpPr>
        <p:spPr>
          <a:xfrm flipV="1">
            <a:off x="5434825" y="4047396"/>
            <a:ext cx="133318" cy="133318"/>
          </a:xfrm>
          <a:prstGeom prst="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9" name="矩形 8"/>
          <p:cNvSpPr/>
          <p:nvPr/>
        </p:nvSpPr>
        <p:spPr>
          <a:xfrm>
            <a:off x="8029015" y="3199655"/>
            <a:ext cx="2275840" cy="2275840"/>
          </a:xfrm>
          <a:prstGeom prst="rect">
            <a:avLst/>
          </a:prstGeom>
          <a:blipFill>
            <a:blip r:embed="rId3"/>
            <a:srcRect/>
            <a:stretch>
              <a:fillRect l="-44816" t="-16307" r="-29644" b="1"/>
            </a:stretch>
          </a:blip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0" name="矩形 9"/>
          <p:cNvSpPr/>
          <p:nvPr/>
        </p:nvSpPr>
        <p:spPr>
          <a:xfrm>
            <a:off x="6368429" y="4718946"/>
            <a:ext cx="307774" cy="307774"/>
          </a:xfrm>
          <a:prstGeom prst="rect">
            <a:avLst/>
          </a:prstGeom>
          <a:solidFill>
            <a:schemeClr val="accent4"/>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1" name="矩形 10"/>
          <p:cNvSpPr/>
          <p:nvPr/>
        </p:nvSpPr>
        <p:spPr>
          <a:xfrm>
            <a:off x="9997081" y="1518299"/>
            <a:ext cx="307774" cy="307774"/>
          </a:xfrm>
          <a:prstGeom prst="rect">
            <a:avLst/>
          </a:prstGeom>
          <a:solidFill>
            <a:schemeClr val="accent2"/>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28" name="直接连接符 27"/>
          <p:cNvCxnSpPr/>
          <p:nvPr/>
        </p:nvCxnSpPr>
        <p:spPr>
          <a:xfrm>
            <a:off x="1718389" y="3199655"/>
            <a:ext cx="30830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1718389" y="3757277"/>
            <a:ext cx="30830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1718389" y="4314899"/>
            <a:ext cx="30830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1718389" y="4872521"/>
            <a:ext cx="30830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1718389" y="5430144"/>
            <a:ext cx="3083068" cy="0"/>
          </a:xfrm>
          <a:prstGeom prst="line">
            <a:avLst/>
          </a:prstGeom>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1605931" y="2794167"/>
            <a:ext cx="2882051" cy="338554"/>
          </a:xfrm>
          <a:prstGeom prst="rect">
            <a:avLst/>
          </a:prstGeom>
          <a:noFill/>
        </p:spPr>
        <p:txBody>
          <a:bodyPr wrap="square">
            <a:spAutoFit/>
          </a:bodyPr>
          <a:lstStyle>
            <a:defPPr>
              <a:defRPr lang="zh-CN"/>
            </a:defPPr>
            <a:lvl1pPr>
              <a:lnSpc>
                <a:spcPct val="135000"/>
              </a:lnSpc>
              <a:defRPr sz="1400">
                <a:solidFill>
                  <a:schemeClr val="tx1">
                    <a:lumMod val="75000"/>
                    <a:lumOff val="25000"/>
                  </a:schemeClr>
                </a:solidFill>
              </a:defRPr>
            </a:lvl1pPr>
          </a:lstStyle>
          <a:p>
            <a:pPr>
              <a:lnSpc>
                <a:spcPct val="100000"/>
              </a:lnSpc>
              <a:spcAft>
                <a:spcPts val="1800"/>
              </a:spcAft>
            </a:pPr>
            <a:r>
              <a:rPr lang="zh-CN" altLang="en-US" sz="1600" dirty="0"/>
              <a:t>①实现了基本游戏规则</a:t>
            </a:r>
          </a:p>
        </p:txBody>
      </p:sp>
      <p:sp>
        <p:nvSpPr>
          <p:cNvPr id="19" name="文本框 18"/>
          <p:cNvSpPr txBox="1"/>
          <p:nvPr/>
        </p:nvSpPr>
        <p:spPr>
          <a:xfrm>
            <a:off x="1605931" y="3341139"/>
            <a:ext cx="2882051" cy="338554"/>
          </a:xfrm>
          <a:prstGeom prst="rect">
            <a:avLst/>
          </a:prstGeom>
          <a:noFill/>
        </p:spPr>
        <p:txBody>
          <a:bodyPr wrap="square">
            <a:spAutoFit/>
          </a:bodyPr>
          <a:lstStyle>
            <a:defPPr>
              <a:defRPr lang="zh-CN"/>
            </a:defPPr>
            <a:lvl1pPr>
              <a:lnSpc>
                <a:spcPct val="135000"/>
              </a:lnSpc>
              <a:defRPr sz="1400">
                <a:solidFill>
                  <a:schemeClr val="tx1">
                    <a:lumMod val="75000"/>
                    <a:lumOff val="25000"/>
                  </a:schemeClr>
                </a:solidFill>
              </a:defRPr>
            </a:lvl1pPr>
          </a:lstStyle>
          <a:p>
            <a:pPr>
              <a:lnSpc>
                <a:spcPct val="100000"/>
              </a:lnSpc>
              <a:spcAft>
                <a:spcPts val="1800"/>
              </a:spcAft>
            </a:pPr>
            <a:r>
              <a:rPr lang="zh-CN" altLang="en-US" sz="1600" dirty="0"/>
              <a:t>②人机交互界面友好</a:t>
            </a:r>
          </a:p>
        </p:txBody>
      </p:sp>
      <p:sp>
        <p:nvSpPr>
          <p:cNvPr id="21" name="文本框 20"/>
          <p:cNvSpPr txBox="1"/>
          <p:nvPr/>
        </p:nvSpPr>
        <p:spPr>
          <a:xfrm>
            <a:off x="1605931" y="3888111"/>
            <a:ext cx="2882051" cy="338554"/>
          </a:xfrm>
          <a:prstGeom prst="rect">
            <a:avLst/>
          </a:prstGeom>
          <a:noFill/>
        </p:spPr>
        <p:txBody>
          <a:bodyPr wrap="square">
            <a:spAutoFit/>
          </a:bodyPr>
          <a:lstStyle>
            <a:defPPr>
              <a:defRPr lang="zh-CN"/>
            </a:defPPr>
            <a:lvl1pPr>
              <a:lnSpc>
                <a:spcPct val="135000"/>
              </a:lnSpc>
              <a:defRPr sz="1400">
                <a:solidFill>
                  <a:schemeClr val="tx1">
                    <a:lumMod val="75000"/>
                    <a:lumOff val="25000"/>
                  </a:schemeClr>
                </a:solidFill>
              </a:defRPr>
            </a:lvl1pPr>
          </a:lstStyle>
          <a:p>
            <a:pPr>
              <a:lnSpc>
                <a:spcPct val="100000"/>
              </a:lnSpc>
              <a:spcAft>
                <a:spcPts val="1800"/>
              </a:spcAft>
            </a:pPr>
            <a:r>
              <a:rPr lang="zh-CN" altLang="en-US" sz="1600" dirty="0"/>
              <a:t>③服务端与客户端建立了链接</a:t>
            </a:r>
          </a:p>
        </p:txBody>
      </p:sp>
      <p:sp>
        <p:nvSpPr>
          <p:cNvPr id="22" name="文本框 21"/>
          <p:cNvSpPr txBox="1"/>
          <p:nvPr/>
        </p:nvSpPr>
        <p:spPr>
          <a:xfrm>
            <a:off x="1605931" y="4435083"/>
            <a:ext cx="2882051" cy="338554"/>
          </a:xfrm>
          <a:prstGeom prst="rect">
            <a:avLst/>
          </a:prstGeom>
          <a:noFill/>
        </p:spPr>
        <p:txBody>
          <a:bodyPr wrap="square">
            <a:spAutoFit/>
          </a:bodyPr>
          <a:lstStyle>
            <a:defPPr>
              <a:defRPr lang="zh-CN"/>
            </a:defPPr>
            <a:lvl1pPr>
              <a:lnSpc>
                <a:spcPct val="135000"/>
              </a:lnSpc>
              <a:defRPr sz="1400">
                <a:solidFill>
                  <a:schemeClr val="tx1">
                    <a:lumMod val="75000"/>
                    <a:lumOff val="25000"/>
                  </a:schemeClr>
                </a:solidFill>
              </a:defRPr>
            </a:lvl1pPr>
          </a:lstStyle>
          <a:p>
            <a:pPr>
              <a:lnSpc>
                <a:spcPct val="100000"/>
              </a:lnSpc>
              <a:spcAft>
                <a:spcPts val="1800"/>
              </a:spcAft>
            </a:pPr>
            <a:r>
              <a:rPr lang="zh-CN" altLang="en-US" sz="1600" dirty="0"/>
              <a:t>④采用了五层模块控制</a:t>
            </a:r>
          </a:p>
        </p:txBody>
      </p:sp>
      <p:sp>
        <p:nvSpPr>
          <p:cNvPr id="23" name="文本框 22"/>
          <p:cNvSpPr txBox="1"/>
          <p:nvPr/>
        </p:nvSpPr>
        <p:spPr>
          <a:xfrm>
            <a:off x="1605931" y="4982056"/>
            <a:ext cx="2882051" cy="338554"/>
          </a:xfrm>
          <a:prstGeom prst="rect">
            <a:avLst/>
          </a:prstGeom>
          <a:noFill/>
        </p:spPr>
        <p:txBody>
          <a:bodyPr wrap="square">
            <a:spAutoFit/>
          </a:bodyPr>
          <a:lstStyle>
            <a:defPPr>
              <a:defRPr lang="zh-CN"/>
            </a:defPPr>
            <a:lvl1pPr>
              <a:lnSpc>
                <a:spcPct val="135000"/>
              </a:lnSpc>
              <a:defRPr sz="1400">
                <a:solidFill>
                  <a:schemeClr val="tx1">
                    <a:lumMod val="75000"/>
                    <a:lumOff val="25000"/>
                  </a:schemeClr>
                </a:solidFill>
              </a:defRPr>
            </a:lvl1pPr>
          </a:lstStyle>
          <a:p>
            <a:pPr>
              <a:lnSpc>
                <a:spcPct val="100000"/>
              </a:lnSpc>
              <a:spcAft>
                <a:spcPts val="1800"/>
              </a:spcAft>
            </a:pPr>
            <a:r>
              <a:rPr lang="zh-CN" altLang="en-US" sz="1600" dirty="0"/>
              <a:t>⑤实现了人机对战</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280160" y="2834640"/>
            <a:ext cx="9458960" cy="2468880"/>
          </a:xfrm>
          <a:prstGeom prst="rect">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 name="文本框 4"/>
          <p:cNvSpPr txBox="1"/>
          <p:nvPr/>
        </p:nvSpPr>
        <p:spPr>
          <a:xfrm>
            <a:off x="1973814" y="1287368"/>
            <a:ext cx="1005403" cy="584775"/>
          </a:xfrm>
          <a:prstGeom prst="rect">
            <a:avLst/>
          </a:prstGeom>
          <a:noFill/>
          <a:ln>
            <a:noFill/>
          </a:ln>
        </p:spPr>
        <p:txBody>
          <a:bodyPr wrap="none" rtlCol="0">
            <a:spAutoFit/>
          </a:bodyPr>
          <a:lstStyle/>
          <a:p>
            <a:pPr algn="ctr"/>
            <a:r>
              <a:rPr lang="zh-CN" altLang="en-US" sz="3200" b="1" dirty="0">
                <a:solidFill>
                  <a:schemeClr val="tx1">
                    <a:lumMod val="85000"/>
                    <a:lumOff val="15000"/>
                  </a:schemeClr>
                </a:solidFill>
                <a:cs typeface="+mn-ea"/>
                <a:sym typeface="+mn-lt"/>
              </a:rPr>
              <a:t>缺点</a:t>
            </a:r>
          </a:p>
        </p:txBody>
      </p:sp>
      <p:grpSp>
        <p:nvGrpSpPr>
          <p:cNvPr id="2" name="组合 1"/>
          <p:cNvGrpSpPr/>
          <p:nvPr/>
        </p:nvGrpSpPr>
        <p:grpSpPr>
          <a:xfrm>
            <a:off x="7808893" y="1872142"/>
            <a:ext cx="2537872" cy="3267061"/>
            <a:chOff x="7325360" y="1249680"/>
            <a:chExt cx="3021405" cy="3889524"/>
          </a:xfrm>
        </p:grpSpPr>
        <p:sp>
          <p:nvSpPr>
            <p:cNvPr id="24" name="矩形 23"/>
            <p:cNvSpPr/>
            <p:nvPr/>
          </p:nvSpPr>
          <p:spPr>
            <a:xfrm>
              <a:off x="7430845" y="1373356"/>
              <a:ext cx="2915920" cy="3765848"/>
            </a:xfrm>
            <a:prstGeom prst="rect">
              <a:avLst/>
            </a:prstGeom>
            <a:pattFill prst="trellis">
              <a:fgClr>
                <a:schemeClr val="accent5"/>
              </a:fgClr>
              <a:bgClr>
                <a:schemeClr val="bg1"/>
              </a:bgClr>
            </a:patt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2" name="矩形 21"/>
            <p:cNvSpPr/>
            <p:nvPr/>
          </p:nvSpPr>
          <p:spPr>
            <a:xfrm>
              <a:off x="7325360" y="1249680"/>
              <a:ext cx="2915920" cy="3765848"/>
            </a:xfrm>
            <a:prstGeom prst="rect">
              <a:avLst/>
            </a:prstGeom>
            <a:blipFill>
              <a:blip r:embed="rId2"/>
              <a:srcRect/>
              <a:stretch>
                <a:fillRect l="-60101" r="-33621"/>
              </a:stretch>
            </a:blip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grpSp>
      <p:sp>
        <p:nvSpPr>
          <p:cNvPr id="25" name="矩形 24"/>
          <p:cNvSpPr/>
          <p:nvPr/>
        </p:nvSpPr>
        <p:spPr>
          <a:xfrm>
            <a:off x="1201335" y="2753112"/>
            <a:ext cx="325368" cy="325368"/>
          </a:xfrm>
          <a:prstGeom prst="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0" name="文本框 9"/>
          <p:cNvSpPr txBox="1"/>
          <p:nvPr/>
        </p:nvSpPr>
        <p:spPr>
          <a:xfrm>
            <a:off x="1563444" y="3226317"/>
            <a:ext cx="5941698" cy="338554"/>
          </a:xfrm>
          <a:prstGeom prst="rect">
            <a:avLst/>
          </a:prstGeom>
          <a:noFill/>
        </p:spPr>
        <p:txBody>
          <a:bodyPr wrap="square">
            <a:spAutoFit/>
          </a:bodyPr>
          <a:lstStyle>
            <a:defPPr>
              <a:defRPr lang="zh-CN"/>
            </a:defPPr>
            <a:lvl1pPr>
              <a:lnSpc>
                <a:spcPct val="135000"/>
              </a:lnSpc>
              <a:defRPr sz="1400">
                <a:solidFill>
                  <a:schemeClr val="tx1">
                    <a:lumMod val="75000"/>
                    <a:lumOff val="25000"/>
                  </a:schemeClr>
                </a:solidFill>
              </a:defRPr>
            </a:lvl1pPr>
          </a:lstStyle>
          <a:p>
            <a:pPr marL="285750" indent="-285750">
              <a:lnSpc>
                <a:spcPct val="100000"/>
              </a:lnSpc>
              <a:buFont typeface="Arial" panose="020B0604020202020204" pitchFamily="34" charset="0"/>
              <a:buChar char="•"/>
            </a:pPr>
            <a:r>
              <a:rPr lang="zh-CN" altLang="en-US" sz="1600" dirty="0"/>
              <a:t>建立的是中心服务器模式，客户不能创建为服务端</a:t>
            </a:r>
          </a:p>
        </p:txBody>
      </p:sp>
      <p:sp>
        <p:nvSpPr>
          <p:cNvPr id="11" name="文本框 10"/>
          <p:cNvSpPr txBox="1"/>
          <p:nvPr/>
        </p:nvSpPr>
        <p:spPr>
          <a:xfrm>
            <a:off x="1563444" y="3660001"/>
            <a:ext cx="5941698" cy="338554"/>
          </a:xfrm>
          <a:prstGeom prst="rect">
            <a:avLst/>
          </a:prstGeom>
          <a:noFill/>
        </p:spPr>
        <p:txBody>
          <a:bodyPr wrap="square">
            <a:spAutoFit/>
          </a:bodyPr>
          <a:lstStyle>
            <a:defPPr>
              <a:defRPr lang="zh-CN"/>
            </a:defPPr>
            <a:lvl1pPr>
              <a:lnSpc>
                <a:spcPct val="135000"/>
              </a:lnSpc>
              <a:defRPr sz="1400">
                <a:solidFill>
                  <a:schemeClr val="tx1">
                    <a:lumMod val="75000"/>
                    <a:lumOff val="25000"/>
                  </a:schemeClr>
                </a:solidFill>
              </a:defRPr>
            </a:lvl1pPr>
          </a:lstStyle>
          <a:p>
            <a:pPr marL="285750" indent="-285750">
              <a:lnSpc>
                <a:spcPct val="100000"/>
              </a:lnSpc>
              <a:buFont typeface="Arial" panose="020B0604020202020204" pitchFamily="34" charset="0"/>
              <a:buChar char="•"/>
            </a:pPr>
            <a:r>
              <a:rPr lang="zh-CN" altLang="en-US" sz="1600" dirty="0"/>
              <a:t>人机交互界面缺少动画</a:t>
            </a:r>
          </a:p>
        </p:txBody>
      </p:sp>
      <p:sp>
        <p:nvSpPr>
          <p:cNvPr id="12" name="文本框 11"/>
          <p:cNvSpPr txBox="1"/>
          <p:nvPr/>
        </p:nvSpPr>
        <p:spPr>
          <a:xfrm>
            <a:off x="1563444" y="4093685"/>
            <a:ext cx="5941698" cy="338554"/>
          </a:xfrm>
          <a:prstGeom prst="rect">
            <a:avLst/>
          </a:prstGeom>
          <a:noFill/>
        </p:spPr>
        <p:txBody>
          <a:bodyPr wrap="square">
            <a:spAutoFit/>
          </a:bodyPr>
          <a:lstStyle>
            <a:defPPr>
              <a:defRPr lang="zh-CN"/>
            </a:defPPr>
            <a:lvl1pPr>
              <a:lnSpc>
                <a:spcPct val="135000"/>
              </a:lnSpc>
              <a:defRPr sz="1400">
                <a:solidFill>
                  <a:schemeClr val="tx1">
                    <a:lumMod val="75000"/>
                    <a:lumOff val="25000"/>
                  </a:schemeClr>
                </a:solidFill>
              </a:defRPr>
            </a:lvl1pPr>
          </a:lstStyle>
          <a:p>
            <a:pPr marL="285750" indent="-285750">
              <a:lnSpc>
                <a:spcPct val="100000"/>
              </a:lnSpc>
              <a:buFont typeface="Arial" panose="020B0604020202020204" pitchFamily="34" charset="0"/>
              <a:buChar char="•"/>
            </a:pPr>
            <a:r>
              <a:rPr lang="zh-CN" altLang="en-US" sz="1600" dirty="0"/>
              <a:t>游戏界面的移动动画未实现</a:t>
            </a:r>
          </a:p>
        </p:txBody>
      </p:sp>
      <p:sp>
        <p:nvSpPr>
          <p:cNvPr id="13" name="文本框 12"/>
          <p:cNvSpPr txBox="1"/>
          <p:nvPr/>
        </p:nvSpPr>
        <p:spPr>
          <a:xfrm>
            <a:off x="1563444" y="4527368"/>
            <a:ext cx="5941698" cy="338554"/>
          </a:xfrm>
          <a:prstGeom prst="rect">
            <a:avLst/>
          </a:prstGeom>
          <a:noFill/>
        </p:spPr>
        <p:txBody>
          <a:bodyPr wrap="square">
            <a:spAutoFit/>
          </a:bodyPr>
          <a:lstStyle>
            <a:defPPr>
              <a:defRPr lang="zh-CN"/>
            </a:defPPr>
            <a:lvl1pPr>
              <a:lnSpc>
                <a:spcPct val="135000"/>
              </a:lnSpc>
              <a:defRPr sz="1400">
                <a:solidFill>
                  <a:schemeClr val="tx1">
                    <a:lumMod val="75000"/>
                    <a:lumOff val="25000"/>
                  </a:schemeClr>
                </a:solidFill>
              </a:defRPr>
            </a:lvl1pPr>
          </a:lstStyle>
          <a:p>
            <a:pPr marL="285750" indent="-285750">
              <a:lnSpc>
                <a:spcPct val="100000"/>
              </a:lnSpc>
              <a:buFont typeface="Arial" panose="020B0604020202020204" pitchFamily="34" charset="0"/>
              <a:buChar char="•"/>
            </a:pPr>
            <a:r>
              <a:rPr lang="zh-CN" altLang="en-US" sz="1600" dirty="0"/>
              <a:t>网络编程没有实现数据传输与解析</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6454310" y="1260082"/>
            <a:ext cx="4683517" cy="4683518"/>
          </a:xfrm>
          <a:prstGeom prst="rect">
            <a:avLst/>
          </a:prstGeom>
          <a:solidFill>
            <a:schemeClr val="accent5"/>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
        <p:nvSpPr>
          <p:cNvPr id="8" name="文本框 7"/>
          <p:cNvSpPr txBox="1"/>
          <p:nvPr/>
        </p:nvSpPr>
        <p:spPr>
          <a:xfrm>
            <a:off x="963040" y="2042533"/>
            <a:ext cx="3973829" cy="2535951"/>
          </a:xfrm>
          <a:prstGeom prst="rect">
            <a:avLst/>
          </a:prstGeom>
          <a:noFill/>
        </p:spPr>
        <p:txBody>
          <a:bodyPr wrap="square">
            <a:spAutoFit/>
          </a:bodyPr>
          <a:lstStyle/>
          <a:p>
            <a:pPr>
              <a:lnSpc>
                <a:spcPct val="150000"/>
              </a:lnSpc>
            </a:pPr>
            <a:r>
              <a:rPr lang="zh-CN" altLang="en-US" b="0" i="0" dirty="0">
                <a:solidFill>
                  <a:srgbClr val="1A2029"/>
                </a:solidFill>
                <a:effectLst/>
                <a:highlight>
                  <a:srgbClr val="FFFFFF"/>
                </a:highlight>
                <a:latin typeface="-apple-system"/>
              </a:rPr>
              <a:t>飞行棋游戏对于开发者的锻炼包括底层逻辑实现和网络编程都有较大提升作用。</a:t>
            </a:r>
            <a:endParaRPr lang="en-US" altLang="zh-CN" b="0" i="0" dirty="0">
              <a:solidFill>
                <a:srgbClr val="1A2029"/>
              </a:solidFill>
              <a:effectLst/>
              <a:highlight>
                <a:srgbClr val="FFFFFF"/>
              </a:highlight>
              <a:latin typeface="-apple-system"/>
            </a:endParaRPr>
          </a:p>
          <a:p>
            <a:pPr>
              <a:lnSpc>
                <a:spcPct val="150000"/>
              </a:lnSpc>
            </a:pPr>
            <a:r>
              <a:rPr lang="zh-CN" altLang="en-US" dirty="0">
                <a:solidFill>
                  <a:srgbClr val="1A2029"/>
                </a:solidFill>
                <a:highlight>
                  <a:srgbClr val="FFFFFF"/>
                </a:highlight>
                <a:latin typeface="-apple-system"/>
              </a:rPr>
              <a:t>对于用户</a:t>
            </a:r>
            <a:r>
              <a:rPr lang="zh-CN" altLang="en-US" b="0" i="0" dirty="0">
                <a:solidFill>
                  <a:srgbClr val="1A2029"/>
                </a:solidFill>
                <a:effectLst/>
                <a:highlight>
                  <a:srgbClr val="FFFFFF"/>
                </a:highlight>
                <a:latin typeface="-apple-system"/>
              </a:rPr>
              <a:t>提供娱乐、培养社交能力、提高思维能力等方面都具有重要的意义。</a:t>
            </a:r>
            <a:endParaRPr lang="zh-CN" altLang="en-US" b="1" dirty="0">
              <a:solidFill>
                <a:schemeClr val="tx1">
                  <a:lumMod val="85000"/>
                  <a:lumOff val="15000"/>
                </a:schemeClr>
              </a:solidFill>
            </a:endParaRPr>
          </a:p>
        </p:txBody>
      </p:sp>
      <p:sp>
        <p:nvSpPr>
          <p:cNvPr id="12" name="矩形 11"/>
          <p:cNvSpPr/>
          <p:nvPr/>
        </p:nvSpPr>
        <p:spPr>
          <a:xfrm>
            <a:off x="0" y="4770120"/>
            <a:ext cx="1432560" cy="2087880"/>
          </a:xfrm>
          <a:prstGeom prst="rect">
            <a:avLst/>
          </a:prstGeom>
          <a:solidFill>
            <a:schemeClr val="accent3"/>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endParaRPr>
          </a:p>
        </p:txBody>
      </p:sp>
      <p:sp>
        <p:nvSpPr>
          <p:cNvPr id="13" name="矩形 12"/>
          <p:cNvSpPr/>
          <p:nvPr/>
        </p:nvSpPr>
        <p:spPr>
          <a:xfrm>
            <a:off x="869255" y="0"/>
            <a:ext cx="944305" cy="580106"/>
          </a:xfrm>
          <a:prstGeom prst="rect">
            <a:avLst/>
          </a:prstGeom>
          <a:solidFill>
            <a:schemeClr val="accent5"/>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endParaRPr>
          </a:p>
        </p:txBody>
      </p:sp>
      <p:sp>
        <p:nvSpPr>
          <p:cNvPr id="14" name="文本框 13"/>
          <p:cNvSpPr txBox="1"/>
          <p:nvPr/>
        </p:nvSpPr>
        <p:spPr>
          <a:xfrm>
            <a:off x="761524" y="1113710"/>
            <a:ext cx="1492127" cy="580415"/>
          </a:xfrm>
          <a:prstGeom prst="rect">
            <a:avLst/>
          </a:prstGeom>
          <a:noFill/>
        </p:spPr>
        <p:txBody>
          <a:bodyPr wrap="square">
            <a:spAutoFit/>
          </a:bodyPr>
          <a:lstStyle/>
          <a:p>
            <a:pPr>
              <a:lnSpc>
                <a:spcPct val="150000"/>
              </a:lnSpc>
            </a:pPr>
            <a:r>
              <a:rPr lang="zh-CN" altLang="en-US" sz="2400" b="1" dirty="0">
                <a:solidFill>
                  <a:schemeClr val="tx1">
                    <a:lumMod val="85000"/>
                    <a:lumOff val="15000"/>
                  </a:schemeClr>
                </a:solidFill>
              </a:rPr>
              <a:t>总结：</a:t>
            </a:r>
          </a:p>
        </p:txBody>
      </p:sp>
      <p:sp>
        <p:nvSpPr>
          <p:cNvPr id="15" name="矩形 14"/>
          <p:cNvSpPr/>
          <p:nvPr/>
        </p:nvSpPr>
        <p:spPr>
          <a:xfrm>
            <a:off x="11699631" y="11721"/>
            <a:ext cx="492369" cy="580107"/>
          </a:xfrm>
          <a:prstGeom prst="rect">
            <a:avLst/>
          </a:prstGeom>
          <a:solidFill>
            <a:schemeClr val="accent6"/>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endParaRPr>
          </a:p>
        </p:txBody>
      </p:sp>
      <p:sp>
        <p:nvSpPr>
          <p:cNvPr id="16" name="矩形 15"/>
          <p:cNvSpPr/>
          <p:nvPr/>
        </p:nvSpPr>
        <p:spPr>
          <a:xfrm>
            <a:off x="3810696" y="5363493"/>
            <a:ext cx="492369" cy="580107"/>
          </a:xfrm>
          <a:prstGeom prst="rect">
            <a:avLst/>
          </a:prstGeom>
          <a:solidFill>
            <a:schemeClr val="accent1">
              <a:lumMod val="50000"/>
              <a:lumOff val="5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endParaRPr>
          </a:p>
        </p:txBody>
      </p:sp>
      <p:pic>
        <p:nvPicPr>
          <p:cNvPr id="11" name="图片 10" descr="古代的蓝色、棕色和黄色马赛克瓷砖"/>
          <p:cNvPicPr>
            <a:picLocks noChangeAspect="1"/>
          </p:cNvPicPr>
          <p:nvPr/>
        </p:nvPicPr>
        <p:blipFill rotWithShape="1">
          <a:blip r:embed="rId2" cstate="print">
            <a:extLst>
              <a:ext uri="{28A0092B-C50C-407E-A947-70E740481C1C}">
                <a14:useLocalDpi xmlns:a14="http://schemas.microsoft.com/office/drawing/2010/main" val="0"/>
              </a:ext>
            </a:extLst>
          </a:blip>
          <a:srcRect l="33510" r="10205"/>
          <a:stretch>
            <a:fillRect/>
          </a:stretch>
        </p:blipFill>
        <p:spPr>
          <a:xfrm>
            <a:off x="6096000" y="914400"/>
            <a:ext cx="4683518" cy="4683518"/>
          </a:xfrm>
          <a:prstGeom prst="rect">
            <a:avLst/>
          </a:prstGeom>
          <a:ln w="28575">
            <a:solidFill>
              <a:schemeClr val="tx1"/>
            </a:solidFill>
          </a:ln>
        </p:spPr>
      </p:pic>
      <p:sp>
        <p:nvSpPr>
          <p:cNvPr id="19" name="十字形 18"/>
          <p:cNvSpPr/>
          <p:nvPr/>
        </p:nvSpPr>
        <p:spPr>
          <a:xfrm>
            <a:off x="11821550" y="3374345"/>
            <a:ext cx="248530" cy="248530"/>
          </a:xfrm>
          <a:prstGeom prst="plus">
            <a:avLst>
              <a:gd name="adj" fmla="val 36883"/>
            </a:avLst>
          </a:prstGeom>
          <a:solidFill>
            <a:schemeClr val="accent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7" name="任意多边形 16"/>
          <p:cNvSpPr/>
          <p:nvPr/>
        </p:nvSpPr>
        <p:spPr>
          <a:xfrm rot="2700000">
            <a:off x="-87077" y="3817421"/>
            <a:ext cx="174154" cy="174154"/>
          </a:xfrm>
          <a:custGeom>
            <a:avLst/>
            <a:gdLst>
              <a:gd name="connsiteX0" fmla="*/ 0 w 174154"/>
              <a:gd name="connsiteY0" fmla="*/ 0 h 174154"/>
              <a:gd name="connsiteX1" fmla="*/ 174154 w 174154"/>
              <a:gd name="connsiteY1" fmla="*/ 0 h 174154"/>
              <a:gd name="connsiteX2" fmla="*/ 174154 w 174154"/>
              <a:gd name="connsiteY2" fmla="*/ 174154 h 174154"/>
              <a:gd name="connsiteX3" fmla="*/ 125445 w 174154"/>
              <a:gd name="connsiteY3" fmla="*/ 125445 h 174154"/>
              <a:gd name="connsiteX4" fmla="*/ 125445 w 174154"/>
              <a:gd name="connsiteY4" fmla="*/ 48709 h 174154"/>
              <a:gd name="connsiteX5" fmla="*/ 48709 w 174154"/>
              <a:gd name="connsiteY5" fmla="*/ 48709 h 174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154" h="174154">
                <a:moveTo>
                  <a:pt x="0" y="0"/>
                </a:moveTo>
                <a:lnTo>
                  <a:pt x="174154" y="0"/>
                </a:lnTo>
                <a:lnTo>
                  <a:pt x="174154" y="174154"/>
                </a:lnTo>
                <a:lnTo>
                  <a:pt x="125445" y="125445"/>
                </a:lnTo>
                <a:lnTo>
                  <a:pt x="125445" y="48709"/>
                </a:lnTo>
                <a:lnTo>
                  <a:pt x="48709" y="4870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solidFill>
                <a:schemeClr val="tx1"/>
              </a:solidFill>
            </a:endParaRPr>
          </a:p>
        </p:txBody>
      </p:sp>
      <p:sp>
        <p:nvSpPr>
          <p:cNvPr id="21" name="立方体 20"/>
          <p:cNvSpPr/>
          <p:nvPr/>
        </p:nvSpPr>
        <p:spPr>
          <a:xfrm>
            <a:off x="9758068" y="6339902"/>
            <a:ext cx="186504" cy="186502"/>
          </a:xfrm>
          <a:prstGeom prst="cube">
            <a:avLst/>
          </a:prstGeom>
          <a:solidFill>
            <a:schemeClr val="accent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Tree>
    <p:extLst>
      <p:ext uri="{BB962C8B-B14F-4D97-AF65-F5344CB8AC3E}">
        <p14:creationId xmlns:p14="http://schemas.microsoft.com/office/powerpoint/2010/main" val="33976868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2791144" y="2402477"/>
            <a:ext cx="3647152" cy="923330"/>
          </a:xfrm>
          <a:prstGeom prst="rect">
            <a:avLst/>
          </a:prstGeom>
          <a:noFill/>
        </p:spPr>
        <p:txBody>
          <a:bodyPr wrap="none" rtlCol="0">
            <a:spAutoFit/>
          </a:bodyPr>
          <a:lstStyle/>
          <a:p>
            <a:r>
              <a:rPr lang="zh-CN" altLang="en-US" sz="5400" dirty="0">
                <a:solidFill>
                  <a:schemeClr val="accent1"/>
                </a:solidFill>
                <a:cs typeface="+mn-ea"/>
                <a:sym typeface="+mn-lt"/>
              </a:rPr>
              <a:t>谢谢观看！</a:t>
            </a:r>
          </a:p>
        </p:txBody>
      </p:sp>
      <p:cxnSp>
        <p:nvCxnSpPr>
          <p:cNvPr id="13" name="直接箭头连接符 12"/>
          <p:cNvCxnSpPr/>
          <p:nvPr/>
        </p:nvCxnSpPr>
        <p:spPr>
          <a:xfrm>
            <a:off x="1260438" y="3474717"/>
            <a:ext cx="0" cy="2388873"/>
          </a:xfrm>
          <a:prstGeom prst="straightConnector1">
            <a:avLst/>
          </a:prstGeom>
          <a:ln>
            <a:solidFill>
              <a:schemeClr val="accent1">
                <a:alpha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793873" y="5980211"/>
            <a:ext cx="1119153" cy="307777"/>
          </a:xfrm>
          <a:prstGeom prst="rect">
            <a:avLst/>
          </a:prstGeom>
          <a:noFill/>
        </p:spPr>
        <p:txBody>
          <a:bodyPr wrap="none" rtlCol="0">
            <a:spAutoFit/>
          </a:bodyPr>
          <a:lstStyle/>
          <a:p>
            <a:r>
              <a:rPr lang="en-US" altLang="zh-CN" sz="1400">
                <a:solidFill>
                  <a:schemeClr val="accent1"/>
                </a:solidFill>
                <a:cs typeface="+mn-ea"/>
                <a:sym typeface="+mn-lt"/>
              </a:rPr>
              <a:t>OfficePLUS</a:t>
            </a:r>
            <a:endParaRPr lang="zh-CN" altLang="en-US" sz="1400">
              <a:solidFill>
                <a:schemeClr val="accent1"/>
              </a:solidFill>
              <a:cs typeface="+mn-ea"/>
              <a:sym typeface="+mn-lt"/>
            </a:endParaRPr>
          </a:p>
        </p:txBody>
      </p:sp>
      <p:sp>
        <p:nvSpPr>
          <p:cNvPr id="16" name="文本框 15"/>
          <p:cNvSpPr txBox="1"/>
          <p:nvPr/>
        </p:nvSpPr>
        <p:spPr>
          <a:xfrm>
            <a:off x="799826" y="419548"/>
            <a:ext cx="748923"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小组分工</a:t>
            </a:r>
          </a:p>
        </p:txBody>
      </p:sp>
      <p:sp>
        <p:nvSpPr>
          <p:cNvPr id="17" name="文本框 16"/>
          <p:cNvSpPr txBox="1"/>
          <p:nvPr/>
        </p:nvSpPr>
        <p:spPr>
          <a:xfrm>
            <a:off x="1679242" y="419548"/>
            <a:ext cx="748923"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基本架构</a:t>
            </a:r>
          </a:p>
        </p:txBody>
      </p:sp>
      <p:sp>
        <p:nvSpPr>
          <p:cNvPr id="18" name="文本框 17"/>
          <p:cNvSpPr txBox="1"/>
          <p:nvPr/>
        </p:nvSpPr>
        <p:spPr>
          <a:xfrm>
            <a:off x="2558658" y="419548"/>
            <a:ext cx="748923"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界面设计</a:t>
            </a:r>
          </a:p>
        </p:txBody>
      </p:sp>
      <p:sp>
        <p:nvSpPr>
          <p:cNvPr id="19" name="文本框 18"/>
          <p:cNvSpPr txBox="1"/>
          <p:nvPr/>
        </p:nvSpPr>
        <p:spPr>
          <a:xfrm>
            <a:off x="3438074" y="419548"/>
            <a:ext cx="747320"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后端逻辑</a:t>
            </a:r>
          </a:p>
        </p:txBody>
      </p:sp>
      <p:sp>
        <p:nvSpPr>
          <p:cNvPr id="28" name="文本框 27"/>
          <p:cNvSpPr txBox="1"/>
          <p:nvPr/>
        </p:nvSpPr>
        <p:spPr>
          <a:xfrm>
            <a:off x="4317490" y="419548"/>
            <a:ext cx="748923"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网络编程</a:t>
            </a:r>
          </a:p>
        </p:txBody>
      </p:sp>
      <p:sp>
        <p:nvSpPr>
          <p:cNvPr id="29" name="文本框 28"/>
          <p:cNvSpPr txBox="1"/>
          <p:nvPr/>
        </p:nvSpPr>
        <p:spPr>
          <a:xfrm>
            <a:off x="5196908" y="419548"/>
            <a:ext cx="748923" cy="261610"/>
          </a:xfrm>
          <a:prstGeom prst="rect">
            <a:avLst/>
          </a:prstGeom>
          <a:noFill/>
        </p:spPr>
        <p:txBody>
          <a:bodyPr wrap="none" rtlCol="0">
            <a:spAutoFit/>
          </a:bodyPr>
          <a:lstStyle/>
          <a:p>
            <a:r>
              <a:rPr lang="zh-CN" altLang="en-US" sz="1100" dirty="0">
                <a:solidFill>
                  <a:schemeClr val="tx1">
                    <a:lumMod val="50000"/>
                    <a:lumOff val="50000"/>
                  </a:schemeClr>
                </a:solidFill>
                <a:cs typeface="+mn-ea"/>
                <a:sym typeface="+mn-lt"/>
              </a:rPr>
              <a:t>项目总结</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4310898" y="2677219"/>
            <a:ext cx="3570208" cy="1107996"/>
          </a:xfrm>
          <a:prstGeom prst="rect">
            <a:avLst/>
          </a:prstGeom>
          <a:solidFill>
            <a:schemeClr val="bg1"/>
          </a:solidFill>
          <a:ln>
            <a:noFill/>
          </a:ln>
        </p:spPr>
        <p:txBody>
          <a:bodyPr wrap="none" rtlCol="0">
            <a:spAutoFit/>
          </a:bodyPr>
          <a:lstStyle/>
          <a:p>
            <a:pPr algn="ctr"/>
            <a:r>
              <a:rPr lang="zh-CN" altLang="en-US" sz="6600" dirty="0">
                <a:solidFill>
                  <a:schemeClr val="tx1">
                    <a:lumMod val="85000"/>
                    <a:lumOff val="15000"/>
                  </a:schemeClr>
                </a:solidFill>
                <a:cs typeface="+mn-ea"/>
                <a:sym typeface="+mn-lt"/>
              </a:rPr>
              <a:t>小组分工</a:t>
            </a:r>
          </a:p>
        </p:txBody>
      </p:sp>
      <p:sp>
        <p:nvSpPr>
          <p:cNvPr id="61" name="文本框 60"/>
          <p:cNvSpPr txBox="1"/>
          <p:nvPr/>
        </p:nvSpPr>
        <p:spPr>
          <a:xfrm>
            <a:off x="4424119" y="3859812"/>
            <a:ext cx="3343762" cy="338554"/>
          </a:xfrm>
          <a:prstGeom prst="rect">
            <a:avLst/>
          </a:prstGeom>
          <a:solidFill>
            <a:schemeClr val="tx1">
              <a:lumMod val="85000"/>
              <a:lumOff val="15000"/>
            </a:schemeClr>
          </a:solidFill>
          <a:ln>
            <a:noFill/>
          </a:ln>
        </p:spPr>
        <p:txBody>
          <a:bodyPr wrap="square" rtlCol="0">
            <a:spAutoFit/>
          </a:bodyPr>
          <a:lstStyle/>
          <a:p>
            <a:r>
              <a:rPr lang="en-US" altLang="zh-CN" sz="1600" dirty="0">
                <a:solidFill>
                  <a:schemeClr val="bg1">
                    <a:alpha val="76000"/>
                  </a:schemeClr>
                </a:solidFill>
                <a:cs typeface="+mn-ea"/>
                <a:sym typeface="+mn-lt"/>
              </a:rPr>
              <a:t>Background for the topic</a:t>
            </a:r>
            <a:endParaRPr lang="zh-CN" altLang="en-US" sz="1600" dirty="0">
              <a:solidFill>
                <a:schemeClr val="bg1">
                  <a:alpha val="76000"/>
                </a:schemeClr>
              </a:solidFill>
              <a:cs typeface="+mn-ea"/>
              <a:sym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56360" y="2488556"/>
            <a:ext cx="3709846" cy="3276139"/>
            <a:chOff x="1356360" y="2488557"/>
            <a:chExt cx="3709846" cy="3039650"/>
          </a:xfrm>
        </p:grpSpPr>
        <p:sp>
          <p:nvSpPr>
            <p:cNvPr id="39" name="矩形 38"/>
            <p:cNvSpPr/>
            <p:nvPr/>
          </p:nvSpPr>
          <p:spPr>
            <a:xfrm>
              <a:off x="1356360" y="2488557"/>
              <a:ext cx="3709846" cy="3039650"/>
            </a:xfrm>
            <a:prstGeom prst="rect">
              <a:avLst/>
            </a:prstGeom>
            <a:solidFill>
              <a:schemeClr val="accent2"/>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8" name="矩形 37"/>
            <p:cNvSpPr/>
            <p:nvPr/>
          </p:nvSpPr>
          <p:spPr>
            <a:xfrm>
              <a:off x="1356360" y="2488557"/>
              <a:ext cx="3565003" cy="3039650"/>
            </a:xfrm>
            <a:prstGeom prst="rect">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grpSp>
      <p:sp>
        <p:nvSpPr>
          <p:cNvPr id="7" name="文本框 6"/>
          <p:cNvSpPr txBox="1"/>
          <p:nvPr/>
        </p:nvSpPr>
        <p:spPr>
          <a:xfrm>
            <a:off x="1563430" y="1287368"/>
            <a:ext cx="1826141" cy="584775"/>
          </a:xfrm>
          <a:prstGeom prst="rect">
            <a:avLst/>
          </a:prstGeom>
          <a:noFill/>
          <a:ln>
            <a:noFill/>
          </a:ln>
        </p:spPr>
        <p:txBody>
          <a:bodyPr wrap="none" rtlCol="0">
            <a:spAutoFit/>
          </a:bodyPr>
          <a:lstStyle/>
          <a:p>
            <a:pPr algn="ctr"/>
            <a:r>
              <a:rPr lang="zh-CN" altLang="en-US" sz="3200" b="1" dirty="0">
                <a:solidFill>
                  <a:schemeClr val="tx1">
                    <a:lumMod val="85000"/>
                    <a:lumOff val="15000"/>
                  </a:schemeClr>
                </a:solidFill>
                <a:cs typeface="+mn-ea"/>
                <a:sym typeface="+mn-lt"/>
              </a:rPr>
              <a:t>用户分析</a:t>
            </a:r>
          </a:p>
        </p:txBody>
      </p:sp>
      <p:sp>
        <p:nvSpPr>
          <p:cNvPr id="29" name="十字形 28"/>
          <p:cNvSpPr/>
          <p:nvPr/>
        </p:nvSpPr>
        <p:spPr>
          <a:xfrm>
            <a:off x="9049539" y="494132"/>
            <a:ext cx="443416" cy="443417"/>
          </a:xfrm>
          <a:prstGeom prst="plus">
            <a:avLst>
              <a:gd name="adj" fmla="val 36883"/>
            </a:avLst>
          </a:prstGeom>
          <a:pattFill prst="pct20">
            <a:fgClr>
              <a:schemeClr val="tx1"/>
            </a:fgClr>
            <a:bgClr>
              <a:srgbClr val="0F4CC5"/>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
        <p:nvSpPr>
          <p:cNvPr id="30" name="十字形 29"/>
          <p:cNvSpPr/>
          <p:nvPr/>
        </p:nvSpPr>
        <p:spPr>
          <a:xfrm>
            <a:off x="8974781" y="491281"/>
            <a:ext cx="443416" cy="443417"/>
          </a:xfrm>
          <a:prstGeom prst="plus">
            <a:avLst>
              <a:gd name="adj" fmla="val 36883"/>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
        <p:nvSpPr>
          <p:cNvPr id="31" name="同心圆 30"/>
          <p:cNvSpPr/>
          <p:nvPr/>
        </p:nvSpPr>
        <p:spPr>
          <a:xfrm>
            <a:off x="6887369" y="1211163"/>
            <a:ext cx="260410" cy="260410"/>
          </a:xfrm>
          <a:prstGeom prst="donu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tx1"/>
              </a:solidFill>
            </a:endParaRPr>
          </a:p>
        </p:txBody>
      </p:sp>
      <p:sp>
        <p:nvSpPr>
          <p:cNvPr id="33" name="任意多边形 32"/>
          <p:cNvSpPr/>
          <p:nvPr/>
        </p:nvSpPr>
        <p:spPr>
          <a:xfrm flipV="1">
            <a:off x="11146691" y="1694593"/>
            <a:ext cx="363418" cy="8806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
        <p:nvSpPr>
          <p:cNvPr id="34" name="任意多边形 33"/>
          <p:cNvSpPr/>
          <p:nvPr/>
        </p:nvSpPr>
        <p:spPr>
          <a:xfrm flipV="1">
            <a:off x="11146691" y="1785008"/>
            <a:ext cx="363418" cy="8806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
        <p:nvSpPr>
          <p:cNvPr id="35" name="任意多边形 34"/>
          <p:cNvSpPr/>
          <p:nvPr/>
        </p:nvSpPr>
        <p:spPr>
          <a:xfrm flipV="1">
            <a:off x="11146691" y="1883016"/>
            <a:ext cx="363418" cy="88069"/>
          </a:xfrm>
          <a:custGeom>
            <a:avLst/>
            <a:gdLst>
              <a:gd name="connsiteX0" fmla="*/ 0 w 523875"/>
              <a:gd name="connsiteY0" fmla="*/ 114300 h 123825"/>
              <a:gd name="connsiteX1" fmla="*/ 133350 w 523875"/>
              <a:gd name="connsiteY1" fmla="*/ 0 h 123825"/>
              <a:gd name="connsiteX2" fmla="*/ 276225 w 523875"/>
              <a:gd name="connsiteY2" fmla="*/ 123825 h 123825"/>
              <a:gd name="connsiteX3" fmla="*/ 409575 w 523875"/>
              <a:gd name="connsiteY3" fmla="*/ 28575 h 123825"/>
              <a:gd name="connsiteX4" fmla="*/ 523875 w 523875"/>
              <a:gd name="connsiteY4" fmla="*/ 104775 h 123825"/>
              <a:gd name="connsiteX0-1" fmla="*/ 0 w 523875"/>
              <a:gd name="connsiteY0-2" fmla="*/ 114300 h 123825"/>
              <a:gd name="connsiteX1-3" fmla="*/ 133350 w 523875"/>
              <a:gd name="connsiteY1-4" fmla="*/ 0 h 123825"/>
              <a:gd name="connsiteX2-5" fmla="*/ 276225 w 523875"/>
              <a:gd name="connsiteY2-6" fmla="*/ 123825 h 123825"/>
              <a:gd name="connsiteX3-7" fmla="*/ 404813 w 523875"/>
              <a:gd name="connsiteY3-8" fmla="*/ 9525 h 123825"/>
              <a:gd name="connsiteX4-9" fmla="*/ 523875 w 523875"/>
              <a:gd name="connsiteY4-10" fmla="*/ 104775 h 123825"/>
              <a:gd name="connsiteX0-11" fmla="*/ 0 w 523875"/>
              <a:gd name="connsiteY0-12" fmla="*/ 114300 h 123825"/>
              <a:gd name="connsiteX1-13" fmla="*/ 133350 w 523875"/>
              <a:gd name="connsiteY1-14" fmla="*/ 0 h 123825"/>
              <a:gd name="connsiteX2-15" fmla="*/ 276225 w 523875"/>
              <a:gd name="connsiteY2-16" fmla="*/ 123825 h 123825"/>
              <a:gd name="connsiteX3-17" fmla="*/ 409575 w 523875"/>
              <a:gd name="connsiteY3-18" fmla="*/ 2381 h 123825"/>
              <a:gd name="connsiteX4-19" fmla="*/ 523875 w 523875"/>
              <a:gd name="connsiteY4-20" fmla="*/ 104775 h 123825"/>
              <a:gd name="connsiteX0-21" fmla="*/ 0 w 538162"/>
              <a:gd name="connsiteY0-22" fmla="*/ 114300 h 135732"/>
              <a:gd name="connsiteX1-23" fmla="*/ 133350 w 538162"/>
              <a:gd name="connsiteY1-24" fmla="*/ 0 h 135732"/>
              <a:gd name="connsiteX2-25" fmla="*/ 276225 w 538162"/>
              <a:gd name="connsiteY2-26" fmla="*/ 123825 h 135732"/>
              <a:gd name="connsiteX3-27" fmla="*/ 409575 w 538162"/>
              <a:gd name="connsiteY3-28" fmla="*/ 2381 h 135732"/>
              <a:gd name="connsiteX4-29" fmla="*/ 538162 w 538162"/>
              <a:gd name="connsiteY4-30" fmla="*/ 135732 h 135732"/>
              <a:gd name="connsiteX0-31" fmla="*/ 0 w 547687"/>
              <a:gd name="connsiteY0-32" fmla="*/ 114300 h 123825"/>
              <a:gd name="connsiteX1-33" fmla="*/ 133350 w 547687"/>
              <a:gd name="connsiteY1-34" fmla="*/ 0 h 123825"/>
              <a:gd name="connsiteX2-35" fmla="*/ 276225 w 547687"/>
              <a:gd name="connsiteY2-36" fmla="*/ 123825 h 123825"/>
              <a:gd name="connsiteX3-37" fmla="*/ 409575 w 547687"/>
              <a:gd name="connsiteY3-38" fmla="*/ 2381 h 123825"/>
              <a:gd name="connsiteX4-39" fmla="*/ 547687 w 547687"/>
              <a:gd name="connsiteY4-40" fmla="*/ 123825 h 1238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47687" h="123825">
                <a:moveTo>
                  <a:pt x="0" y="114300"/>
                </a:moveTo>
                <a:lnTo>
                  <a:pt x="133350" y="0"/>
                </a:lnTo>
                <a:lnTo>
                  <a:pt x="276225" y="123825"/>
                </a:lnTo>
                <a:lnTo>
                  <a:pt x="409575" y="2381"/>
                </a:lnTo>
                <a:cubicBezTo>
                  <a:pt x="447675" y="27781"/>
                  <a:pt x="509587" y="98425"/>
                  <a:pt x="547687" y="123825"/>
                </a:cubicBez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
        <p:nvSpPr>
          <p:cNvPr id="37" name="文本框 36"/>
          <p:cNvSpPr txBox="1"/>
          <p:nvPr/>
        </p:nvSpPr>
        <p:spPr>
          <a:xfrm>
            <a:off x="1048121" y="2599074"/>
            <a:ext cx="3758341" cy="3320396"/>
          </a:xfrm>
          <a:prstGeom prst="rect">
            <a:avLst/>
          </a:prstGeom>
          <a:noFill/>
        </p:spPr>
        <p:txBody>
          <a:bodyPr wrap="square" rtlCol="0" anchor="t">
            <a:spAutoFit/>
          </a:bodyPr>
          <a:lstStyle>
            <a:defPPr>
              <a:defRPr lang="zh-CN"/>
            </a:defPPr>
            <a:lvl1pPr marL="285750" indent="-285750">
              <a:lnSpc>
                <a:spcPct val="150000"/>
              </a:lnSpc>
              <a:buFont typeface="Arial" panose="020B0604020202020204" pitchFamily="34" charset="0"/>
              <a:buChar char="•"/>
              <a:defRPr sz="1400" b="0" i="0">
                <a:effectLst/>
                <a:latin typeface="Arial" panose="020B0604020202020204" pitchFamily="34" charset="0"/>
                <a:ea typeface="微软雅黑" panose="020B0503020204020204" pitchFamily="34" charset="-122"/>
              </a:defRPr>
            </a:lvl1pPr>
          </a:lstStyle>
          <a:p>
            <a:pPr indent="304800" algn="just">
              <a:lnSpc>
                <a:spcPts val="2000"/>
              </a:lnSpc>
            </a:pPr>
            <a:r>
              <a:rPr lang="zh-CN" altLang="zh-CN" kern="0" dirty="0">
                <a:effectLst/>
                <a:latin typeface="Calibri" panose="020F0502020204030204" pitchFamily="34" charset="0"/>
                <a:ea typeface="宋体" panose="02010600030101010101" pitchFamily="2" charset="-122"/>
                <a:cs typeface="宋体" panose="02010600030101010101" pitchFamily="2" charset="-122"/>
              </a:rPr>
              <a:t>黄棪峰：搜集图片资源，完成音乐，游戏结算界面，文本超出显示区域滚动条</a:t>
            </a:r>
            <a:endParaRPr lang="en-US" altLang="zh-CN" kern="0" dirty="0">
              <a:effectLst/>
              <a:latin typeface="Calibri" panose="020F0502020204030204" pitchFamily="34" charset="0"/>
              <a:ea typeface="宋体" panose="02010600030101010101" pitchFamily="2" charset="-122"/>
              <a:cs typeface="宋体" panose="02010600030101010101" pitchFamily="2" charset="-122"/>
            </a:endParaRPr>
          </a:p>
          <a:p>
            <a:pPr indent="0" algn="just">
              <a:lnSpc>
                <a:spcPts val="2000"/>
              </a:lnSpc>
              <a:buNone/>
            </a:pPr>
            <a:endParaRPr lang="zh-CN" altLang="zh-CN" kern="100" dirty="0">
              <a:effectLst/>
              <a:latin typeface="Calibri" panose="020F0502020204030204" pitchFamily="34" charset="0"/>
              <a:ea typeface="宋体" panose="02010600030101010101" pitchFamily="2" charset="-122"/>
              <a:cs typeface="Times New Roman" panose="02020603050405020304" pitchFamily="18" charset="0"/>
            </a:endParaRPr>
          </a:p>
          <a:p>
            <a:pPr indent="304800" algn="just">
              <a:lnSpc>
                <a:spcPts val="2000"/>
              </a:lnSpc>
            </a:pPr>
            <a:r>
              <a:rPr lang="zh-CN" altLang="zh-CN" kern="0" dirty="0">
                <a:effectLst/>
                <a:latin typeface="Calibri" panose="020F0502020204030204" pitchFamily="34" charset="0"/>
                <a:ea typeface="宋体" panose="02010600030101010101" pitchFamily="2" charset="-122"/>
                <a:cs typeface="宋体" panose="02010600030101010101" pitchFamily="2" charset="-122"/>
              </a:rPr>
              <a:t>彭家乐：收集图片资源，学习网络编程创建了连接，完成主界面，功能选择界面和联机界面，人机对战选择棋子界面</a:t>
            </a:r>
            <a:endParaRPr lang="en-US" altLang="zh-CN" kern="0" dirty="0">
              <a:effectLst/>
              <a:latin typeface="Calibri" panose="020F0502020204030204" pitchFamily="34" charset="0"/>
              <a:ea typeface="宋体" panose="02010600030101010101" pitchFamily="2" charset="-122"/>
              <a:cs typeface="宋体" panose="02010600030101010101" pitchFamily="2" charset="-122"/>
            </a:endParaRPr>
          </a:p>
          <a:p>
            <a:pPr indent="0" algn="just">
              <a:lnSpc>
                <a:spcPts val="2000"/>
              </a:lnSpc>
              <a:buNone/>
            </a:pPr>
            <a:endParaRPr lang="zh-CN" altLang="zh-CN" kern="100" dirty="0">
              <a:effectLst/>
              <a:latin typeface="Calibri" panose="020F0502020204030204" pitchFamily="34" charset="0"/>
              <a:ea typeface="宋体" panose="02010600030101010101" pitchFamily="2" charset="-122"/>
              <a:cs typeface="Times New Roman" panose="02020603050405020304" pitchFamily="18" charset="0"/>
            </a:endParaRPr>
          </a:p>
          <a:p>
            <a:pPr indent="304800" algn="just">
              <a:lnSpc>
                <a:spcPts val="2000"/>
              </a:lnSpc>
            </a:pPr>
            <a:r>
              <a:rPr lang="zh-CN" altLang="zh-CN" kern="0" dirty="0">
                <a:effectLst/>
                <a:latin typeface="Calibri" panose="020F0502020204030204" pitchFamily="34" charset="0"/>
                <a:ea typeface="宋体" panose="02010600030101010101" pitchFamily="2" charset="-122"/>
                <a:cs typeface="宋体" panose="02010600030101010101" pitchFamily="2" charset="-122"/>
              </a:rPr>
              <a:t>艾乐妍：项目框架搭建</a:t>
            </a:r>
            <a:r>
              <a:rPr lang="en-US" altLang="zh-CN" kern="0" dirty="0">
                <a:effectLst/>
                <a:latin typeface="Calibri" panose="020F0502020204030204" pitchFamily="34" charset="0"/>
                <a:ea typeface="宋体" panose="02010600030101010101" pitchFamily="2" charset="-122"/>
                <a:cs typeface="宋体" panose="02010600030101010101" pitchFamily="2" charset="-122"/>
              </a:rPr>
              <a:t>,</a:t>
            </a:r>
            <a:r>
              <a:rPr lang="zh-CN" altLang="zh-CN" kern="0" dirty="0">
                <a:effectLst/>
                <a:latin typeface="Calibri" panose="020F0502020204030204" pitchFamily="34" charset="0"/>
                <a:ea typeface="宋体" panose="02010600030101010101" pitchFamily="2" charset="-122"/>
                <a:cs typeface="宋体" panose="02010600030101010101" pitchFamily="2" charset="-122"/>
              </a:rPr>
              <a:t>学习棋子移动方法实现棋子后端的移动以及交互，实现人机对战后端逻辑，绘制游戏地图和完成游戏界面</a:t>
            </a:r>
            <a:endParaRPr lang="zh-CN" altLang="zh-CN" kern="100" dirty="0">
              <a:effectLst/>
              <a:latin typeface="Calibri" panose="020F0502020204030204" pitchFamily="34" charset="0"/>
              <a:ea typeface="宋体" panose="02010600030101010101" pitchFamily="2" charset="-122"/>
              <a:cs typeface="Times New Roman" panose="02020603050405020304" pitchFamily="18" charset="0"/>
            </a:endParaRPr>
          </a:p>
          <a:p>
            <a:pPr marL="0" indent="0" algn="just">
              <a:buNone/>
            </a:pPr>
            <a:r>
              <a:rPr lang="zh-CN" altLang="en-US" sz="2000" b="0" i="0" dirty="0">
                <a:solidFill>
                  <a:srgbClr val="1A2029"/>
                </a:solidFill>
                <a:effectLst/>
                <a:highlight>
                  <a:srgbClr val="FFFFFF"/>
                </a:highlight>
                <a:latin typeface="-apple-system"/>
              </a:rPr>
              <a:t>。</a:t>
            </a:r>
            <a:endParaRPr lang="zh-CN" altLang="en-US" sz="1600" dirty="0">
              <a:solidFill>
                <a:schemeClr val="tx1">
                  <a:lumMod val="75000"/>
                  <a:lumOff val="25000"/>
                </a:schemeClr>
              </a:solidFill>
            </a:endParaRPr>
          </a:p>
        </p:txBody>
      </p:sp>
      <p:sp>
        <p:nvSpPr>
          <p:cNvPr id="42" name="矩形 41"/>
          <p:cNvSpPr/>
          <p:nvPr/>
        </p:nvSpPr>
        <p:spPr>
          <a:xfrm>
            <a:off x="5852259" y="2502237"/>
            <a:ext cx="4772671" cy="3262458"/>
          </a:xfrm>
          <a:prstGeom prst="rect">
            <a:avLst/>
          </a:prstGeom>
          <a:solidFill>
            <a:schemeClr val="accent5"/>
          </a:solid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pic>
        <p:nvPicPr>
          <p:cNvPr id="1028" name="Picture 4" descr="上升趋势图png图片免费下载-素材7QJeeUUjU-新图网">
            <a:extLst>
              <a:ext uri="{FF2B5EF4-FFF2-40B4-BE49-F238E27FC236}">
                <a16:creationId xmlns:a16="http://schemas.microsoft.com/office/drawing/2014/main" id="{AD0E12FE-FAD2-35DF-F196-DAC62C830B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4466" y="2394227"/>
            <a:ext cx="4772671" cy="3220475"/>
          </a:xfrm>
          <a:prstGeom prst="rect">
            <a:avLst/>
          </a:prstGeom>
          <a:noFill/>
          <a:extLst>
            <a:ext uri="{909E8E84-426E-40DD-AFC4-6F175D3DCCD1}">
              <a14:hiddenFill xmlns:a14="http://schemas.microsoft.com/office/drawing/2010/main">
                <a:solidFill>
                  <a:srgbClr val="FFFFFF"/>
                </a:solidFill>
              </a14:hiddenFill>
            </a:ext>
          </a:extLst>
        </p:spPr>
      </p:pic>
      <p:sp>
        <p:nvSpPr>
          <p:cNvPr id="44" name="矩形 43"/>
          <p:cNvSpPr/>
          <p:nvPr/>
        </p:nvSpPr>
        <p:spPr>
          <a:xfrm>
            <a:off x="10209343" y="5423242"/>
            <a:ext cx="253785" cy="253785"/>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
        <p:nvSpPr>
          <p:cNvPr id="43" name="矩形 42"/>
          <p:cNvSpPr/>
          <p:nvPr/>
        </p:nvSpPr>
        <p:spPr>
          <a:xfrm>
            <a:off x="5581515" y="2140443"/>
            <a:ext cx="507570" cy="507569"/>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cs typeface="+mn-ea"/>
              <a:sym typeface="+mn-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4310898" y="2677219"/>
            <a:ext cx="3570208" cy="1107996"/>
          </a:xfrm>
          <a:prstGeom prst="rect">
            <a:avLst/>
          </a:prstGeom>
          <a:solidFill>
            <a:schemeClr val="bg1"/>
          </a:solidFill>
          <a:ln>
            <a:noFill/>
          </a:ln>
        </p:spPr>
        <p:txBody>
          <a:bodyPr wrap="none" rtlCol="0">
            <a:spAutoFit/>
          </a:bodyPr>
          <a:lstStyle/>
          <a:p>
            <a:pPr algn="ctr"/>
            <a:r>
              <a:rPr lang="zh-CN" altLang="en-US" sz="6600" dirty="0">
                <a:solidFill>
                  <a:schemeClr val="tx1">
                    <a:lumMod val="85000"/>
                    <a:lumOff val="15000"/>
                  </a:schemeClr>
                </a:solidFill>
                <a:cs typeface="+mn-ea"/>
                <a:sym typeface="+mn-lt"/>
              </a:rPr>
              <a:t>基本架构</a:t>
            </a:r>
          </a:p>
        </p:txBody>
      </p:sp>
      <p:sp>
        <p:nvSpPr>
          <p:cNvPr id="61" name="文本框 60"/>
          <p:cNvSpPr txBox="1"/>
          <p:nvPr/>
        </p:nvSpPr>
        <p:spPr>
          <a:xfrm>
            <a:off x="4428638" y="3842228"/>
            <a:ext cx="3343762" cy="338554"/>
          </a:xfrm>
          <a:prstGeom prst="rect">
            <a:avLst/>
          </a:prstGeom>
          <a:solidFill>
            <a:schemeClr val="tx1">
              <a:lumMod val="85000"/>
              <a:lumOff val="15000"/>
            </a:schemeClr>
          </a:solidFill>
          <a:ln>
            <a:noFill/>
          </a:ln>
        </p:spPr>
        <p:txBody>
          <a:bodyPr wrap="square" rtlCol="0">
            <a:spAutoFit/>
          </a:bodyPr>
          <a:lstStyle/>
          <a:p>
            <a:r>
              <a:rPr lang="en-US" altLang="zh-CN" sz="1600" dirty="0">
                <a:solidFill>
                  <a:schemeClr val="bg1">
                    <a:alpha val="76000"/>
                  </a:schemeClr>
                </a:solidFill>
                <a:cs typeface="+mn-ea"/>
                <a:sym typeface="+mn-lt"/>
              </a:rPr>
              <a:t>Basic architecture</a:t>
            </a:r>
            <a:endParaRPr lang="zh-CN" altLang="en-US" sz="1600" dirty="0">
              <a:solidFill>
                <a:schemeClr val="bg1">
                  <a:alpha val="76000"/>
                </a:schemeClr>
              </a:solidFill>
              <a:cs typeface="+mn-ea"/>
              <a:sym typeface="+mn-l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63429" y="1287368"/>
            <a:ext cx="1826141" cy="584775"/>
          </a:xfrm>
          <a:prstGeom prst="rect">
            <a:avLst/>
          </a:prstGeom>
          <a:noFill/>
          <a:ln>
            <a:noFill/>
          </a:ln>
        </p:spPr>
        <p:txBody>
          <a:bodyPr wrap="none" rtlCol="0">
            <a:spAutoFit/>
          </a:bodyPr>
          <a:lstStyle/>
          <a:p>
            <a:pPr algn="ctr"/>
            <a:r>
              <a:rPr lang="zh-CN" altLang="en-US" sz="3200" b="1" dirty="0">
                <a:solidFill>
                  <a:schemeClr val="accent1"/>
                </a:solidFill>
                <a:cs typeface="+mn-ea"/>
                <a:sym typeface="+mn-lt"/>
              </a:rPr>
              <a:t>主要模块</a:t>
            </a:r>
          </a:p>
        </p:txBody>
      </p:sp>
      <p:sp>
        <p:nvSpPr>
          <p:cNvPr id="8" name="右箭头 7"/>
          <p:cNvSpPr/>
          <p:nvPr/>
        </p:nvSpPr>
        <p:spPr>
          <a:xfrm>
            <a:off x="1432560" y="2934183"/>
            <a:ext cx="9412918" cy="266218"/>
          </a:xfrm>
          <a:prstGeom prst="rightArrow">
            <a:avLst/>
          </a:prstGeom>
          <a:solidFill>
            <a:schemeClr val="accent5"/>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9" name="椭圆 8"/>
          <p:cNvSpPr/>
          <p:nvPr/>
        </p:nvSpPr>
        <p:spPr>
          <a:xfrm>
            <a:off x="1994635" y="2899459"/>
            <a:ext cx="300942" cy="300942"/>
          </a:xfrm>
          <a:prstGeom prst="ellipse">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tx1">
                  <a:lumMod val="85000"/>
                  <a:lumOff val="15000"/>
                </a:schemeClr>
              </a:solidFill>
            </a:endParaRPr>
          </a:p>
        </p:txBody>
      </p:sp>
      <p:sp>
        <p:nvSpPr>
          <p:cNvPr id="12" name="文本框 11"/>
          <p:cNvSpPr txBox="1"/>
          <p:nvPr/>
        </p:nvSpPr>
        <p:spPr>
          <a:xfrm>
            <a:off x="1466636" y="2431528"/>
            <a:ext cx="1356939" cy="400110"/>
          </a:xfrm>
          <a:prstGeom prst="rect">
            <a:avLst/>
          </a:prstGeom>
          <a:noFill/>
        </p:spPr>
        <p:txBody>
          <a:bodyPr wrap="square">
            <a:spAutoFit/>
          </a:bodyPr>
          <a:lstStyle/>
          <a:p>
            <a:pPr algn="ctr"/>
            <a:r>
              <a:rPr lang="zh-CN" altLang="en-US" sz="20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前端设计</a:t>
            </a:r>
            <a:endParaRPr lang="en-US" altLang="zh-CN" sz="20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文本框 14"/>
          <p:cNvSpPr txBox="1"/>
          <p:nvPr/>
        </p:nvSpPr>
        <p:spPr>
          <a:xfrm>
            <a:off x="1905945" y="3302946"/>
            <a:ext cx="595035" cy="369332"/>
          </a:xfrm>
          <a:prstGeom prst="rect">
            <a:avLst/>
          </a:prstGeom>
          <a:noFill/>
        </p:spPr>
        <p:txBody>
          <a:bodyPr wrap="none">
            <a:spAutoFit/>
          </a:bodyPr>
          <a:lstStyle/>
          <a:p>
            <a:pPr algn="ctr"/>
            <a:r>
              <a:rPr lang="en-US" altLang="zh-CN" b="1" dirty="0" err="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qml</a:t>
            </a:r>
            <a:endParaRPr lang="en-US" altLang="zh-CN"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文本框 19"/>
          <p:cNvSpPr txBox="1"/>
          <p:nvPr/>
        </p:nvSpPr>
        <p:spPr>
          <a:xfrm>
            <a:off x="1243974" y="3749098"/>
            <a:ext cx="2751555" cy="2341347"/>
          </a:xfrm>
          <a:prstGeom prst="rect">
            <a:avLst/>
          </a:prstGeom>
          <a:noFill/>
        </p:spPr>
        <p:txBody>
          <a:bodyPr wrap="square" rtlCol="0" anchor="t">
            <a:spAutoFit/>
          </a:bodyPr>
          <a:lstStyle/>
          <a:p>
            <a:pPr marL="285750" indent="-285750" algn="just">
              <a:lnSpc>
                <a:spcPct val="150000"/>
              </a:lnSpc>
              <a:spcAft>
                <a:spcPts val="600"/>
              </a:spcAft>
              <a:buFont typeface="Arial" panose="020B0604020202020204" pitchFamily="34" charset="0"/>
              <a:buChar char="•"/>
            </a:pPr>
            <a:r>
              <a:rPr lang="zh-CN" altLang="en-US"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采用</a:t>
            </a:r>
            <a:r>
              <a:rPr lang="en-US" altLang="zh-CN"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QML</a:t>
            </a:r>
            <a:r>
              <a:rPr lang="zh-CN" altLang="en-US"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内置元素包括</a:t>
            </a:r>
            <a:r>
              <a:rPr lang="en-US" altLang="zh-CN"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Rectangle</a:t>
            </a:r>
            <a:r>
              <a:rPr lang="zh-CN" altLang="en-US"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a:t>
            </a:r>
            <a:r>
              <a:rPr lang="en-US" altLang="zh-CN"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Text</a:t>
            </a:r>
            <a:r>
              <a:rPr lang="zh-CN" altLang="en-US"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a:t>
            </a:r>
            <a:r>
              <a:rPr lang="en-US" altLang="zh-CN"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Image</a:t>
            </a:r>
            <a:r>
              <a:rPr lang="zh-CN" altLang="en-US"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等用于构建用户界面。</a:t>
            </a:r>
            <a:endParaRPr lang="en-US" altLang="zh-CN"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a:p>
            <a:pPr marL="285750" indent="-285750" algn="just">
              <a:lnSpc>
                <a:spcPct val="150000"/>
              </a:lnSpc>
              <a:spcAft>
                <a:spcPts val="600"/>
              </a:spcAft>
              <a:buFont typeface="Arial" panose="020B0604020202020204" pitchFamily="34" charset="0"/>
              <a:buChar char="•"/>
            </a:pPr>
            <a:r>
              <a:rPr lang="zh-CN" altLang="en-US" sz="1600" b="0" i="0" dirty="0">
                <a:solidFill>
                  <a:srgbClr val="1A2029"/>
                </a:solidFill>
                <a:effectLst/>
                <a:highlight>
                  <a:srgbClr val="FFFFFF"/>
                </a:highlight>
                <a:latin typeface="-apple-system"/>
              </a:rPr>
              <a:t>使用锚定布局（</a:t>
            </a:r>
            <a:r>
              <a:rPr lang="en-US" altLang="zh-CN" sz="1600" b="0" i="0" dirty="0">
                <a:solidFill>
                  <a:srgbClr val="1A2029"/>
                </a:solidFill>
                <a:effectLst/>
                <a:highlight>
                  <a:srgbClr val="FFFFFF"/>
                </a:highlight>
                <a:latin typeface="-apple-system"/>
              </a:rPr>
              <a:t>Anchor Layout</a:t>
            </a:r>
            <a:r>
              <a:rPr lang="zh-CN" altLang="en-US" sz="1600" b="0" i="0" dirty="0">
                <a:solidFill>
                  <a:srgbClr val="1A2029"/>
                </a:solidFill>
                <a:effectLst/>
                <a:highlight>
                  <a:srgbClr val="FFFFFF"/>
                </a:highlight>
                <a:latin typeface="-apple-system"/>
              </a:rPr>
              <a:t>）控制组件之间的相对位置。</a:t>
            </a:r>
            <a:endParaRPr lang="en-US" altLang="zh-CN"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椭圆 9"/>
          <p:cNvSpPr/>
          <p:nvPr/>
        </p:nvSpPr>
        <p:spPr>
          <a:xfrm>
            <a:off x="5317923" y="2899459"/>
            <a:ext cx="300942" cy="300942"/>
          </a:xfrm>
          <a:prstGeom prst="ellipse">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tx1">
                  <a:lumMod val="85000"/>
                  <a:lumOff val="15000"/>
                </a:schemeClr>
              </a:solidFill>
            </a:endParaRPr>
          </a:p>
        </p:txBody>
      </p:sp>
      <p:sp>
        <p:nvSpPr>
          <p:cNvPr id="13" name="文本框 12"/>
          <p:cNvSpPr txBox="1"/>
          <p:nvPr/>
        </p:nvSpPr>
        <p:spPr>
          <a:xfrm>
            <a:off x="4789924" y="2431528"/>
            <a:ext cx="1356939" cy="400110"/>
          </a:xfrm>
          <a:prstGeom prst="rect">
            <a:avLst/>
          </a:prstGeom>
          <a:noFill/>
        </p:spPr>
        <p:txBody>
          <a:bodyPr wrap="square">
            <a:spAutoFit/>
          </a:bodyPr>
          <a:lstStyle/>
          <a:p>
            <a:pPr algn="ctr"/>
            <a:r>
              <a:rPr lang="zh-CN" altLang="en-US" sz="20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后端逻辑</a:t>
            </a:r>
            <a:endParaRPr lang="en-US" altLang="zh-CN" sz="20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文本框 15"/>
          <p:cNvSpPr txBox="1"/>
          <p:nvPr/>
        </p:nvSpPr>
        <p:spPr>
          <a:xfrm>
            <a:off x="5279880" y="3302946"/>
            <a:ext cx="377026" cy="369332"/>
          </a:xfrm>
          <a:prstGeom prst="rect">
            <a:avLst/>
          </a:prstGeom>
          <a:noFill/>
        </p:spPr>
        <p:txBody>
          <a:bodyPr wrap="none">
            <a:spAutoFit/>
          </a:bodyPr>
          <a:lstStyle/>
          <a:p>
            <a:pPr algn="ctr"/>
            <a:r>
              <a:rPr lang="en-US" altLang="zh-CN" b="1" dirty="0" err="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js</a:t>
            </a:r>
            <a:endParaRPr lang="en-US" altLang="zh-CN"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4594223" y="3749098"/>
            <a:ext cx="2929699" cy="1600951"/>
          </a:xfrm>
          <a:prstGeom prst="rect">
            <a:avLst/>
          </a:prstGeom>
          <a:noFill/>
        </p:spPr>
        <p:txBody>
          <a:bodyPr wrap="square" rtlCol="0" anchor="t">
            <a:spAutoFit/>
          </a:bodyPr>
          <a:lstStyle/>
          <a:p>
            <a:pPr marL="285750" indent="-285750" algn="just">
              <a:lnSpc>
                <a:spcPct val="150000"/>
              </a:lnSpc>
              <a:spcAft>
                <a:spcPts val="600"/>
              </a:spcAft>
              <a:buFont typeface="Arial" panose="020B0604020202020204" pitchFamily="34" charset="0"/>
              <a:buChar char="•"/>
            </a:pPr>
            <a:r>
              <a:rPr lang="zh-CN" altLang="en-US"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采用将</a:t>
            </a:r>
            <a:r>
              <a:rPr lang="en-US" altLang="zh-CN"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JavaScript</a:t>
            </a:r>
            <a:r>
              <a:rPr lang="zh-CN" altLang="en-US"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代码单独放在</a:t>
            </a:r>
            <a:r>
              <a:rPr lang="en-US" altLang="zh-CN"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a:t>
            </a:r>
            <a:r>
              <a:rPr lang="en-US" altLang="zh-CN" sz="1600" b="0" i="0" dirty="0" err="1">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js</a:t>
            </a:r>
            <a:r>
              <a:rPr lang="zh-CN" altLang="en-US"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文件中。</a:t>
            </a:r>
            <a:endParaRPr lang="en-US" altLang="zh-CN"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endParaRPr>
          </a:p>
          <a:p>
            <a:pPr marL="285750" indent="-285750" algn="just">
              <a:lnSpc>
                <a:spcPct val="150000"/>
              </a:lnSpc>
              <a:spcAft>
                <a:spcPts val="600"/>
              </a:spcAft>
              <a:buFont typeface="Arial" panose="020B0604020202020204" pitchFamily="34" charset="0"/>
              <a:buChar char="•"/>
            </a:pPr>
            <a:r>
              <a:rPr lang="zh-CN" altLang="en-US"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使用</a:t>
            </a:r>
            <a:r>
              <a:rPr lang="en-US" altLang="zh-CN"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JavaScript</a:t>
            </a:r>
            <a:r>
              <a:rPr lang="zh-CN" altLang="en-US"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来处理复杂的逻辑，与</a:t>
            </a:r>
            <a:r>
              <a:rPr lang="en-US" altLang="zh-CN"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QML</a:t>
            </a:r>
            <a:r>
              <a:rPr lang="zh-CN" altLang="en-US"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是按交互。</a:t>
            </a:r>
            <a:endParaRPr lang="en-US" altLang="zh-CN"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endParaRPr>
          </a:p>
        </p:txBody>
      </p:sp>
      <p:sp>
        <p:nvSpPr>
          <p:cNvPr id="11" name="椭圆 10"/>
          <p:cNvSpPr/>
          <p:nvPr/>
        </p:nvSpPr>
        <p:spPr>
          <a:xfrm>
            <a:off x="8715855" y="2899459"/>
            <a:ext cx="300942" cy="300942"/>
          </a:xfrm>
          <a:prstGeom prst="ellipse">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tx1">
                  <a:lumMod val="85000"/>
                  <a:lumOff val="15000"/>
                </a:schemeClr>
              </a:solidFill>
            </a:endParaRPr>
          </a:p>
        </p:txBody>
      </p:sp>
      <p:sp>
        <p:nvSpPr>
          <p:cNvPr id="14" name="文本框 13"/>
          <p:cNvSpPr txBox="1"/>
          <p:nvPr/>
        </p:nvSpPr>
        <p:spPr>
          <a:xfrm>
            <a:off x="8187856" y="2431528"/>
            <a:ext cx="1356939" cy="400110"/>
          </a:xfrm>
          <a:prstGeom prst="rect">
            <a:avLst/>
          </a:prstGeom>
          <a:noFill/>
        </p:spPr>
        <p:txBody>
          <a:bodyPr wrap="square">
            <a:spAutoFit/>
          </a:bodyPr>
          <a:lstStyle/>
          <a:p>
            <a:pPr algn="ctr"/>
            <a:r>
              <a:rPr lang="zh-CN" altLang="en-US" sz="20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网络编程</a:t>
            </a:r>
            <a:endParaRPr lang="en-US" altLang="zh-CN" sz="20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文本框 16"/>
          <p:cNvSpPr txBox="1"/>
          <p:nvPr/>
        </p:nvSpPr>
        <p:spPr>
          <a:xfrm>
            <a:off x="8600868" y="3302946"/>
            <a:ext cx="530915" cy="369332"/>
          </a:xfrm>
          <a:prstGeom prst="rect">
            <a:avLst/>
          </a:prstGeom>
          <a:noFill/>
        </p:spPr>
        <p:txBody>
          <a:bodyPr wrap="none">
            <a:spAutoFit/>
          </a:bodyPr>
          <a:lstStyle/>
          <a:p>
            <a:pPr algn="ctr"/>
            <a:r>
              <a:rPr lang="en-US" altLang="zh-CN" b="1" dirty="0" err="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tcp</a:t>
            </a:r>
            <a:endParaRPr lang="en-US" altLang="zh-CN"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文本框 25"/>
          <p:cNvSpPr txBox="1"/>
          <p:nvPr/>
        </p:nvSpPr>
        <p:spPr>
          <a:xfrm>
            <a:off x="8040179" y="3749098"/>
            <a:ext cx="2853251" cy="2793329"/>
          </a:xfrm>
          <a:prstGeom prst="rect">
            <a:avLst/>
          </a:prstGeom>
          <a:noFill/>
        </p:spPr>
        <p:txBody>
          <a:bodyPr wrap="square" rtlCol="0" anchor="t">
            <a:spAutoFit/>
          </a:bodyPr>
          <a:lstStyle/>
          <a:p>
            <a:pPr marL="285750" indent="-285750" algn="just">
              <a:lnSpc>
                <a:spcPct val="150000"/>
              </a:lnSpc>
              <a:spcAft>
                <a:spcPts val="600"/>
              </a:spcAft>
              <a:buFont typeface="Arial" panose="020B0604020202020204" pitchFamily="34" charset="0"/>
              <a:buChar char="•"/>
            </a:pPr>
            <a:r>
              <a:rPr lang="en-US" altLang="zh-CN" sz="1600" b="0" i="0" dirty="0" err="1">
                <a:solidFill>
                  <a:schemeClr val="tx1">
                    <a:lumMod val="75000"/>
                    <a:lumOff val="25000"/>
                  </a:schemeClr>
                </a:solidFill>
                <a:effectLst/>
                <a:highlight>
                  <a:srgbClr val="FFFFFF"/>
                </a:highlight>
                <a:latin typeface="-apple-system"/>
              </a:rPr>
              <a:t>QTcpSocket</a:t>
            </a:r>
            <a:r>
              <a:rPr lang="zh-CN" altLang="en-US" sz="1600" b="0" i="0" dirty="0">
                <a:solidFill>
                  <a:srgbClr val="1A2029"/>
                </a:solidFill>
                <a:effectLst/>
                <a:highlight>
                  <a:srgbClr val="FFFFFF"/>
                </a:highlight>
                <a:latin typeface="-apple-system"/>
              </a:rPr>
              <a:t>用于</a:t>
            </a:r>
            <a:r>
              <a:rPr lang="en-US" altLang="zh-CN" sz="1600" b="0" i="0" dirty="0">
                <a:solidFill>
                  <a:srgbClr val="1A2029"/>
                </a:solidFill>
                <a:effectLst/>
                <a:highlight>
                  <a:srgbClr val="FFFFFF"/>
                </a:highlight>
                <a:latin typeface="-apple-system"/>
              </a:rPr>
              <a:t>TCP</a:t>
            </a:r>
            <a:r>
              <a:rPr lang="zh-CN" altLang="en-US" sz="1600" b="0" i="0" dirty="0">
                <a:solidFill>
                  <a:srgbClr val="1A2029"/>
                </a:solidFill>
                <a:effectLst/>
                <a:highlight>
                  <a:srgbClr val="FFFFFF"/>
                </a:highlight>
                <a:latin typeface="-apple-system"/>
              </a:rPr>
              <a:t>协议的网络通信</a:t>
            </a:r>
            <a:r>
              <a:rPr lang="zh-CN" altLang="en-US" sz="1600" dirty="0">
                <a:solidFill>
                  <a:schemeClr val="tx1">
                    <a:lumMod val="75000"/>
                    <a:lumOff val="25000"/>
                  </a:schemeClr>
                </a:solidFill>
                <a:effectLst/>
              </a:rPr>
              <a:t>。</a:t>
            </a:r>
            <a:r>
              <a:rPr lang="zh-CN" altLang="en-US" sz="1600" b="0" i="0" dirty="0">
                <a:solidFill>
                  <a:srgbClr val="1A2029"/>
                </a:solidFill>
                <a:effectLst/>
                <a:highlight>
                  <a:srgbClr val="FFFFFF"/>
                </a:highlight>
                <a:latin typeface="-apple-system"/>
              </a:rPr>
              <a:t>作为客户端建立连接，发送和接收数据。</a:t>
            </a:r>
            <a:endParaRPr lang="en-US" altLang="zh-CN" sz="1600" b="0" i="0" dirty="0">
              <a:solidFill>
                <a:srgbClr val="1A2029"/>
              </a:solidFill>
              <a:effectLst/>
              <a:highlight>
                <a:srgbClr val="FFFFFF"/>
              </a:highlight>
              <a:latin typeface="-apple-system"/>
            </a:endParaRPr>
          </a:p>
          <a:p>
            <a:pPr marL="285750" indent="-285750" algn="just">
              <a:lnSpc>
                <a:spcPct val="150000"/>
              </a:lnSpc>
              <a:spcAft>
                <a:spcPts val="600"/>
              </a:spcAft>
              <a:buFont typeface="Arial" panose="020B0604020202020204" pitchFamily="34" charset="0"/>
              <a:buChar char="•"/>
            </a:pPr>
            <a:r>
              <a:rPr lang="en-US" altLang="zh-CN" sz="1600" b="0" i="0" dirty="0" err="1">
                <a:solidFill>
                  <a:srgbClr val="1A2029"/>
                </a:solidFill>
                <a:effectLst/>
                <a:highlight>
                  <a:srgbClr val="FFFFFF"/>
                </a:highlight>
                <a:latin typeface="-apple-system"/>
              </a:rPr>
              <a:t>QTcpServer</a:t>
            </a:r>
            <a:r>
              <a:rPr lang="zh-CN" altLang="en-US" sz="1600" b="0" i="0" dirty="0">
                <a:solidFill>
                  <a:srgbClr val="1A2029"/>
                </a:solidFill>
                <a:effectLst/>
                <a:highlight>
                  <a:srgbClr val="FFFFFF"/>
                </a:highlight>
                <a:latin typeface="-apple-system"/>
              </a:rPr>
              <a:t> 创建</a:t>
            </a:r>
            <a:r>
              <a:rPr lang="en-US" altLang="zh-CN" sz="1600" b="0" i="0" dirty="0">
                <a:solidFill>
                  <a:srgbClr val="1A2029"/>
                </a:solidFill>
                <a:effectLst/>
                <a:highlight>
                  <a:srgbClr val="FFFFFF"/>
                </a:highlight>
                <a:latin typeface="-apple-system"/>
              </a:rPr>
              <a:t>TCP</a:t>
            </a:r>
            <a:r>
              <a:rPr lang="zh-CN" altLang="en-US" sz="1600" b="0" i="0" dirty="0">
                <a:solidFill>
                  <a:srgbClr val="1A2029"/>
                </a:solidFill>
                <a:effectLst/>
                <a:highlight>
                  <a:srgbClr val="FFFFFF"/>
                </a:highlight>
                <a:latin typeface="-apple-system"/>
              </a:rPr>
              <a:t>服务器。监听端口，接受客户端的连接请求。</a:t>
            </a:r>
          </a:p>
          <a:p>
            <a:pPr marL="285750" indent="-285750" algn="just">
              <a:lnSpc>
                <a:spcPct val="150000"/>
              </a:lnSpc>
              <a:spcAft>
                <a:spcPts val="600"/>
              </a:spcAft>
              <a:buFont typeface="Arial" panose="020B0604020202020204" pitchFamily="34" charset="0"/>
              <a:buChar char="•"/>
            </a:pPr>
            <a:endParaRPr lang="en-US" altLang="zh-CN" sz="1600" b="0" i="0" dirty="0">
              <a:solidFill>
                <a:srgbClr val="1A2029"/>
              </a:solidFill>
              <a:effectLst/>
              <a:highlight>
                <a:srgbClr val="FFFFFF"/>
              </a:highlight>
              <a:latin typeface="-apple-syste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1768616" y="1287368"/>
            <a:ext cx="1415772" cy="584775"/>
          </a:xfrm>
          <a:prstGeom prst="rect">
            <a:avLst/>
          </a:prstGeom>
          <a:noFill/>
          <a:ln>
            <a:noFill/>
          </a:ln>
        </p:spPr>
        <p:txBody>
          <a:bodyPr wrap="none" rtlCol="0">
            <a:spAutoFit/>
          </a:bodyPr>
          <a:lstStyle/>
          <a:p>
            <a:pPr algn="ctr"/>
            <a:r>
              <a:rPr lang="zh-CN" altLang="en-US" sz="3200" b="1" dirty="0">
                <a:solidFill>
                  <a:schemeClr val="accent1"/>
                </a:solidFill>
                <a:cs typeface="+mn-ea"/>
                <a:sym typeface="+mn-lt"/>
              </a:rPr>
              <a:t>流程图</a:t>
            </a:r>
          </a:p>
        </p:txBody>
      </p:sp>
      <p:sp>
        <p:nvSpPr>
          <p:cNvPr id="19" name="文本框 18"/>
          <p:cNvSpPr txBox="1"/>
          <p:nvPr/>
        </p:nvSpPr>
        <p:spPr>
          <a:xfrm>
            <a:off x="2902331" y="3169202"/>
            <a:ext cx="1821196" cy="400110"/>
          </a:xfrm>
          <a:prstGeom prst="rect">
            <a:avLst/>
          </a:prstGeom>
          <a:solidFill>
            <a:schemeClr val="accent6"/>
          </a:solidFill>
          <a:ln w="28575">
            <a:solidFill>
              <a:schemeClr val="tx1">
                <a:lumMod val="85000"/>
                <a:lumOff val="15000"/>
              </a:schemeClr>
            </a:solidFill>
          </a:ln>
        </p:spPr>
        <p:txBody>
          <a:bodyPr wrap="square" anchor="ctr" anchorCtr="0">
            <a:spAutoFit/>
          </a:bodyPr>
          <a:lstStyle/>
          <a:p>
            <a:pPr algn="ctr"/>
            <a:r>
              <a:rPr lang="zh-CN" altLang="en-US" sz="20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飞行棋流程图</a:t>
            </a:r>
            <a:endParaRPr lang="en-US" altLang="zh-CN" sz="20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矩形 23"/>
          <p:cNvSpPr/>
          <p:nvPr/>
        </p:nvSpPr>
        <p:spPr>
          <a:xfrm>
            <a:off x="1356360" y="5266481"/>
            <a:ext cx="4507230" cy="132410"/>
          </a:xfrm>
          <a:prstGeom prst="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6" name="矩形 25"/>
          <p:cNvSpPr/>
          <p:nvPr/>
        </p:nvSpPr>
        <p:spPr>
          <a:xfrm>
            <a:off x="6521400" y="5266481"/>
            <a:ext cx="4507716" cy="132410"/>
          </a:xfrm>
          <a:prstGeom prst="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pic>
        <p:nvPicPr>
          <p:cNvPr id="3" name="图片 2">
            <a:extLst>
              <a:ext uri="{FF2B5EF4-FFF2-40B4-BE49-F238E27FC236}">
                <a16:creationId xmlns:a16="http://schemas.microsoft.com/office/drawing/2014/main" id="{724ABAF0-06F1-CF89-2C2D-E0D5771D80D5}"/>
              </a:ext>
            </a:extLst>
          </p:cNvPr>
          <p:cNvPicPr>
            <a:picLocks noChangeAspect="1"/>
          </p:cNvPicPr>
          <p:nvPr/>
        </p:nvPicPr>
        <p:blipFill>
          <a:blip r:embed="rId2"/>
          <a:stretch>
            <a:fillRect/>
          </a:stretch>
        </p:blipFill>
        <p:spPr>
          <a:xfrm>
            <a:off x="5224570" y="835159"/>
            <a:ext cx="4382491" cy="436684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4310898" y="2677219"/>
            <a:ext cx="3570208" cy="1107996"/>
          </a:xfrm>
          <a:prstGeom prst="rect">
            <a:avLst/>
          </a:prstGeom>
          <a:solidFill>
            <a:schemeClr val="bg1"/>
          </a:solidFill>
          <a:ln>
            <a:noFill/>
          </a:ln>
        </p:spPr>
        <p:txBody>
          <a:bodyPr wrap="none" rtlCol="0">
            <a:spAutoFit/>
          </a:bodyPr>
          <a:lstStyle/>
          <a:p>
            <a:pPr algn="ctr"/>
            <a:r>
              <a:rPr lang="zh-CN" altLang="en-US" sz="6600" dirty="0">
                <a:solidFill>
                  <a:schemeClr val="tx1">
                    <a:lumMod val="85000"/>
                    <a:lumOff val="15000"/>
                  </a:schemeClr>
                </a:solidFill>
                <a:cs typeface="+mn-ea"/>
                <a:sym typeface="+mn-lt"/>
              </a:rPr>
              <a:t>前端设计</a:t>
            </a:r>
          </a:p>
        </p:txBody>
      </p:sp>
      <p:sp>
        <p:nvSpPr>
          <p:cNvPr id="61" name="文本框 60"/>
          <p:cNvSpPr txBox="1"/>
          <p:nvPr/>
        </p:nvSpPr>
        <p:spPr>
          <a:xfrm>
            <a:off x="4428638" y="3842228"/>
            <a:ext cx="3343762" cy="338554"/>
          </a:xfrm>
          <a:prstGeom prst="rect">
            <a:avLst/>
          </a:prstGeom>
          <a:solidFill>
            <a:schemeClr val="tx1">
              <a:lumMod val="85000"/>
              <a:lumOff val="15000"/>
            </a:schemeClr>
          </a:solidFill>
          <a:ln>
            <a:noFill/>
          </a:ln>
        </p:spPr>
        <p:txBody>
          <a:bodyPr wrap="square" rtlCol="0">
            <a:spAutoFit/>
          </a:bodyPr>
          <a:lstStyle/>
          <a:p>
            <a:r>
              <a:rPr lang="en-US" altLang="zh-CN" sz="1600" dirty="0">
                <a:solidFill>
                  <a:schemeClr val="bg1">
                    <a:alpha val="76000"/>
                  </a:schemeClr>
                </a:solidFill>
                <a:cs typeface="+mn-ea"/>
                <a:sym typeface="+mn-lt"/>
              </a:rPr>
              <a:t>Front-end design</a:t>
            </a:r>
            <a:endParaRPr lang="zh-CN" altLang="en-US" sz="1600" dirty="0">
              <a:solidFill>
                <a:schemeClr val="bg1">
                  <a:alpha val="76000"/>
                </a:schemeClr>
              </a:solidFill>
              <a:cs typeface="+mn-ea"/>
              <a:sym typeface="+mn-l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543393" y="1287368"/>
            <a:ext cx="1866217" cy="584775"/>
          </a:xfrm>
          <a:prstGeom prst="rect">
            <a:avLst/>
          </a:prstGeom>
          <a:noFill/>
          <a:ln>
            <a:noFill/>
          </a:ln>
        </p:spPr>
        <p:txBody>
          <a:bodyPr wrap="none" rtlCol="0">
            <a:spAutoFit/>
          </a:bodyPr>
          <a:lstStyle/>
          <a:p>
            <a:pPr algn="ctr"/>
            <a:r>
              <a:rPr lang="zh-CN" altLang="en-US" sz="3200" b="1" dirty="0">
                <a:solidFill>
                  <a:schemeClr val="tx1">
                    <a:lumMod val="85000"/>
                    <a:lumOff val="15000"/>
                  </a:schemeClr>
                </a:solidFill>
                <a:cs typeface="+mn-ea"/>
                <a:sym typeface="+mn-lt"/>
              </a:rPr>
              <a:t>设计思路</a:t>
            </a:r>
          </a:p>
        </p:txBody>
      </p:sp>
      <p:cxnSp>
        <p:nvCxnSpPr>
          <p:cNvPr id="15" name="直接连接符 14"/>
          <p:cNvCxnSpPr/>
          <p:nvPr/>
        </p:nvCxnSpPr>
        <p:spPr>
          <a:xfrm>
            <a:off x="1504014" y="3579016"/>
            <a:ext cx="3701664" cy="0"/>
          </a:xfrm>
          <a:prstGeom prst="line">
            <a:avLst/>
          </a:prstGeom>
          <a:ln w="1270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149132" y="3951671"/>
            <a:ext cx="5619416" cy="1684179"/>
          </a:xfrm>
          <a:prstGeom prst="rect">
            <a:avLst/>
          </a:prstGeom>
          <a:noFill/>
        </p:spPr>
        <p:txBody>
          <a:bodyPr wrap="square" rtlCol="0" anchor="t">
            <a:spAutoFit/>
          </a:bodyPr>
          <a:lstStyle/>
          <a:p>
            <a:pPr marL="285750" indent="-285750">
              <a:lnSpc>
                <a:spcPct val="150000"/>
              </a:lnSpc>
              <a:spcAft>
                <a:spcPts val="600"/>
              </a:spcAft>
              <a:buFont typeface="Arial" panose="020B0604020202020204" pitchFamily="34" charset="0"/>
              <a:buChar char="•"/>
            </a:pPr>
            <a:r>
              <a:rPr lang="zh-CN" altLang="en-US" sz="1600" b="1" i="0" dirty="0">
                <a:solidFill>
                  <a:srgbClr val="1A2029"/>
                </a:solidFill>
                <a:effectLst/>
                <a:highlight>
                  <a:srgbClr val="FFFFFF"/>
                </a:highlight>
                <a:latin typeface="-apple-system"/>
              </a:rPr>
              <a:t>分离逻辑与界面</a:t>
            </a:r>
            <a:r>
              <a:rPr lang="zh-CN" altLang="en-US" sz="1600" b="0" i="0" dirty="0">
                <a:solidFill>
                  <a:schemeClr val="tx1">
                    <a:lumMod val="75000"/>
                    <a:lumOff val="25000"/>
                  </a:schemeClr>
                </a:solidFill>
                <a:effectLst/>
                <a:latin typeface="Arial" panose="020B0604020202020204" pitchFamily="34" charset="0"/>
                <a:ea typeface="微软雅黑" panose="020B0503020204020204" pitchFamily="34" charset="-122"/>
                <a:sym typeface="Arial" panose="020B0604020202020204" pitchFamily="34" charset="0"/>
              </a:rPr>
              <a:t>。</a:t>
            </a:r>
            <a:endParaRPr lang="en-US" altLang="zh-CN" sz="16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a:p>
            <a:pPr marL="285750" indent="-285750">
              <a:lnSpc>
                <a:spcPct val="150000"/>
              </a:lnSpc>
              <a:spcAft>
                <a:spcPts val="600"/>
              </a:spcAft>
              <a:buFont typeface="Arial" panose="020B0604020202020204" pitchFamily="34" charset="0"/>
              <a:buChar char="•"/>
            </a:pPr>
            <a:r>
              <a:rPr lang="zh-CN" altLang="en-US" sz="1600" b="1" i="0" dirty="0">
                <a:solidFill>
                  <a:srgbClr val="1A2029"/>
                </a:solidFill>
                <a:effectLst/>
                <a:highlight>
                  <a:srgbClr val="FFFFFF"/>
                </a:highlight>
                <a:latin typeface="-apple-system"/>
              </a:rPr>
              <a:t>组件化设计</a:t>
            </a:r>
            <a:r>
              <a:rPr lang="zh-CN" altLang="en-US" sz="1600" b="0" i="0" dirty="0">
                <a:solidFill>
                  <a:srgbClr val="1A2029"/>
                </a:solidFill>
                <a:effectLst/>
                <a:highlight>
                  <a:srgbClr val="FFFFFF"/>
                </a:highlight>
                <a:latin typeface="-apple-system"/>
              </a:rPr>
              <a:t>：将界面分解为可重用的组件，如按钮、列表、菜单等。</a:t>
            </a:r>
            <a:endParaRPr lang="en-US" altLang="zh-CN" sz="1600" b="0" i="0" dirty="0">
              <a:solidFill>
                <a:srgbClr val="1A2029"/>
              </a:solidFill>
              <a:effectLst/>
              <a:highlight>
                <a:srgbClr val="FFFFFF"/>
              </a:highlight>
              <a:latin typeface="-apple-system"/>
            </a:endParaRPr>
          </a:p>
          <a:p>
            <a:pPr marL="285750" indent="-285750">
              <a:lnSpc>
                <a:spcPct val="150000"/>
              </a:lnSpc>
              <a:spcAft>
                <a:spcPts val="600"/>
              </a:spcAft>
              <a:buFont typeface="Arial" panose="020B0604020202020204" pitchFamily="34" charset="0"/>
              <a:buChar char="•"/>
            </a:pPr>
            <a:r>
              <a:rPr lang="zh-CN" altLang="en-US" sz="1600" b="1" i="0" dirty="0">
                <a:solidFill>
                  <a:srgbClr val="1A2029"/>
                </a:solidFill>
                <a:effectLst/>
                <a:highlight>
                  <a:srgbClr val="FFFFFF"/>
                </a:highlight>
                <a:latin typeface="-apple-system"/>
              </a:rPr>
              <a:t>声明式布局</a:t>
            </a:r>
            <a:r>
              <a:rPr lang="zh-CN" altLang="en-US" sz="1600" b="0" i="0" dirty="0">
                <a:solidFill>
                  <a:srgbClr val="1A2029"/>
                </a:solidFill>
                <a:effectLst/>
                <a:highlight>
                  <a:srgbClr val="FFFFFF"/>
                </a:highlight>
                <a:latin typeface="-apple-system"/>
              </a:rPr>
              <a:t>：利用锚点（</a:t>
            </a:r>
            <a:r>
              <a:rPr lang="en-US" altLang="zh-CN" sz="1600" b="0" i="0" dirty="0">
                <a:solidFill>
                  <a:srgbClr val="1A2029"/>
                </a:solidFill>
                <a:effectLst/>
                <a:highlight>
                  <a:srgbClr val="FFFFFF"/>
                </a:highlight>
                <a:latin typeface="-apple-system"/>
              </a:rPr>
              <a:t>anchors</a:t>
            </a:r>
            <a:r>
              <a:rPr lang="zh-CN" altLang="en-US" sz="1600" b="0" i="0" dirty="0">
                <a:solidFill>
                  <a:srgbClr val="1A2029"/>
                </a:solidFill>
                <a:effectLst/>
                <a:highlight>
                  <a:srgbClr val="FFFFFF"/>
                </a:highlight>
                <a:latin typeface="-apple-system"/>
              </a:rPr>
              <a:t>）来对齐和定位组件。</a:t>
            </a:r>
          </a:p>
        </p:txBody>
      </p:sp>
      <p:sp>
        <p:nvSpPr>
          <p:cNvPr id="17" name="文本框 16"/>
          <p:cNvSpPr txBox="1"/>
          <p:nvPr/>
        </p:nvSpPr>
        <p:spPr>
          <a:xfrm>
            <a:off x="3126924" y="3275111"/>
            <a:ext cx="2159566" cy="307777"/>
          </a:xfrm>
          <a:prstGeom prst="rect">
            <a:avLst/>
          </a:prstGeom>
          <a:noFill/>
        </p:spPr>
        <p:txBody>
          <a:bodyPr wrap="none">
            <a:spAutoFit/>
          </a:bodyPr>
          <a:lstStyle/>
          <a:p>
            <a:r>
              <a:rPr lang="zh-CN" altLang="en-US" sz="14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设计理念及主要使用元素</a:t>
            </a:r>
            <a:endParaRPr lang="en-US" altLang="zh-CN" sz="14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文本框 17"/>
          <p:cNvSpPr txBox="1"/>
          <p:nvPr/>
        </p:nvSpPr>
        <p:spPr>
          <a:xfrm>
            <a:off x="1432560" y="2638342"/>
            <a:ext cx="1356939" cy="369332"/>
          </a:xfrm>
          <a:prstGeom prst="rect">
            <a:avLst/>
          </a:prstGeom>
          <a:noFill/>
        </p:spPr>
        <p:txBody>
          <a:bodyPr wrap="square">
            <a:spAutoFit/>
          </a:bodyPr>
          <a:lstStyle/>
          <a:p>
            <a:r>
              <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前端</a:t>
            </a:r>
            <a:r>
              <a:rPr lang="en-US" altLang="zh-CN" b="1" dirty="0" err="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ui</a:t>
            </a:r>
            <a:r>
              <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设计</a:t>
            </a:r>
            <a:endParaRPr lang="en-US" altLang="zh-CN"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矩形 19"/>
          <p:cNvSpPr/>
          <p:nvPr/>
        </p:nvSpPr>
        <p:spPr>
          <a:xfrm>
            <a:off x="7309402" y="2092061"/>
            <a:ext cx="3125165" cy="3637403"/>
          </a:xfrm>
          <a:prstGeom prst="rect">
            <a:avLst/>
          </a:prstGeom>
          <a:solidFill>
            <a:schemeClr val="accent3"/>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9" name="矩形 18"/>
          <p:cNvSpPr/>
          <p:nvPr/>
        </p:nvSpPr>
        <p:spPr>
          <a:xfrm>
            <a:off x="7147779" y="1879671"/>
            <a:ext cx="3125165" cy="3637403"/>
          </a:xfrm>
          <a:prstGeom prst="rect">
            <a:avLst/>
          </a:prstGeom>
          <a:blipFill>
            <a:blip r:embed="rId2"/>
            <a:srcRect/>
            <a:stretch>
              <a:fillRect l="-37163" r="-37163"/>
            </a:stretch>
          </a:blipFill>
          <a:ln w="28575"/>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3f6e6bec-bc39-4a3f-80e8-1af19f50f9ce&quot;,&quot;Name&quot;:&quot;0&quot;,&quot;Kind&quot;:&quot;Custom&quot;,&quot;OldGuidesSetting&quot;:{&quot;HeaderHeight&quot;:12.0,&quot;FooterHeight&quot;:9.0,&quot;SideMargin&quot;:7.0,&quot;TopMargin&quot;:0.0,&quot;BottomMargin&quot;:0.0,&quot;IntervalMargin&quot;:1.5}}"/>
</p:tagLst>
</file>

<file path=ppt/tags/tag2.xml><?xml version="1.0" encoding="utf-8"?>
<p:tagLst xmlns:a="http://schemas.openxmlformats.org/drawingml/2006/main" xmlns:r="http://schemas.openxmlformats.org/officeDocument/2006/relationships" xmlns:p="http://schemas.openxmlformats.org/presentationml/2006/main">
  <p:tag name="ISLIDE.ICON" val="#66117;"/>
</p:tagLst>
</file>

<file path=ppt/tags/tag3.xml><?xml version="1.0" encoding="utf-8"?>
<p:tagLst xmlns:a="http://schemas.openxmlformats.org/drawingml/2006/main" xmlns:r="http://schemas.openxmlformats.org/officeDocument/2006/relationships" xmlns:p="http://schemas.openxmlformats.org/presentationml/2006/main">
  <p:tag name="ISLIDE.ICON" val="#393643;#372749;#51034;#65537;"/>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00363D"/>
      </a:accent1>
      <a:accent2>
        <a:srgbClr val="F79A3E"/>
      </a:accent2>
      <a:accent3>
        <a:srgbClr val="EB6651"/>
      </a:accent3>
      <a:accent4>
        <a:srgbClr val="EB4962"/>
      </a:accent4>
      <a:accent5>
        <a:srgbClr val="30AABC"/>
      </a:accent5>
      <a:accent6>
        <a:srgbClr val="37B8AF"/>
      </a:accent6>
      <a:hlink>
        <a:srgbClr val="F84D4D"/>
      </a:hlink>
      <a:folHlink>
        <a:srgbClr val="BFBFBF"/>
      </a:folHlink>
    </a:clrScheme>
    <a:fontScheme name="whu1wmzh">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w="285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00363D"/>
    </a:accent1>
    <a:accent2>
      <a:srgbClr val="F79A3E"/>
    </a:accent2>
    <a:accent3>
      <a:srgbClr val="EB6651"/>
    </a:accent3>
    <a:accent4>
      <a:srgbClr val="EB4962"/>
    </a:accent4>
    <a:accent5>
      <a:srgbClr val="30AABC"/>
    </a:accent5>
    <a:accent6>
      <a:srgbClr val="37B8AF"/>
    </a:accent6>
    <a:hlink>
      <a:srgbClr val="F84D4D"/>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645</TotalTime>
  <Words>844</Words>
  <Application>Microsoft Office PowerPoint</Application>
  <PresentationFormat>宽屏</PresentationFormat>
  <Paragraphs>165</Paragraphs>
  <Slides>25</Slides>
  <Notes>0</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25</vt:i4>
      </vt:variant>
    </vt:vector>
  </HeadingPairs>
  <TitlesOfParts>
    <vt:vector size="31" baseType="lpstr">
      <vt:lpstr>-apple-system</vt:lpstr>
      <vt:lpstr>宋体</vt:lpstr>
      <vt:lpstr>微软雅黑</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 增华</dc:creator>
  <cp:lastModifiedBy>家乐 彭</cp:lastModifiedBy>
  <cp:revision>90</cp:revision>
  <dcterms:created xsi:type="dcterms:W3CDTF">2022-06-10T06:15:00Z</dcterms:created>
  <dcterms:modified xsi:type="dcterms:W3CDTF">2024-07-09T08:18:11Z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F0B23E0D2D7F4001BB1402AA9A53458E_13</vt:lpwstr>
  </property>
  <property fmtid="{D5CDD505-2E9C-101B-9397-08002B2CF9AE}" pid="3" name="KSOProductBuildVer">
    <vt:lpwstr>2052-12.1.0.16388</vt:lpwstr>
  </property>
</Properties>
</file>

<file path=docProps/thumbnail.jpeg>
</file>